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8" r:id="rId2"/>
    <p:sldId id="264" r:id="rId3"/>
    <p:sldId id="267" r:id="rId4"/>
    <p:sldId id="268" r:id="rId5"/>
    <p:sldId id="256" r:id="rId6"/>
    <p:sldId id="263" r:id="rId7"/>
    <p:sldId id="277" r:id="rId8"/>
    <p:sldId id="260" r:id="rId9"/>
    <p:sldId id="265" r:id="rId10"/>
    <p:sldId id="261" r:id="rId11"/>
    <p:sldId id="266" r:id="rId12"/>
    <p:sldId id="259" r:id="rId13"/>
    <p:sldId id="269" r:id="rId14"/>
    <p:sldId id="257" r:id="rId15"/>
    <p:sldId id="281" r:id="rId16"/>
    <p:sldId id="278" r:id="rId17"/>
    <p:sldId id="279" r:id="rId18"/>
    <p:sldId id="282" r:id="rId19"/>
    <p:sldId id="283" r:id="rId20"/>
    <p:sldId id="280" r:id="rId21"/>
    <p:sldId id="276" r:id="rId22"/>
    <p:sldId id="272" r:id="rId23"/>
    <p:sldId id="271" r:id="rId24"/>
    <p:sldId id="274" r:id="rId25"/>
    <p:sldId id="273" r:id="rId26"/>
    <p:sldId id="275" r:id="rId27"/>
    <p:sldId id="270"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FDBD9C-A7E8-40FD-BB53-84B71FD750ED}" v="143" dt="2023-07-24T03:06:31.7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86" y="3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nand Biradar" userId="97899b5bd4ac17e6" providerId="LiveId" clId="{ABFDBD9C-A7E8-40FD-BB53-84B71FD750ED}"/>
    <pc:docChg chg="undo custSel addSld delSld modSld sldOrd modMainMaster">
      <pc:chgData name="Shivanand Biradar" userId="97899b5bd4ac17e6" providerId="LiveId" clId="{ABFDBD9C-A7E8-40FD-BB53-84B71FD750ED}" dt="2023-07-24T03:48:08.065" v="2902" actId="1076"/>
      <pc:docMkLst>
        <pc:docMk/>
      </pc:docMkLst>
      <pc:sldChg chg="modTransition">
        <pc:chgData name="Shivanand Biradar" userId="97899b5bd4ac17e6" providerId="LiveId" clId="{ABFDBD9C-A7E8-40FD-BB53-84B71FD750ED}" dt="2023-07-23T20:36:04.560" v="1209"/>
        <pc:sldMkLst>
          <pc:docMk/>
          <pc:sldMk cId="555631287" sldId="256"/>
        </pc:sldMkLst>
      </pc:sldChg>
      <pc:sldChg chg="addSp delSp modSp mod ord modTransition">
        <pc:chgData name="Shivanand Biradar" userId="97899b5bd4ac17e6" providerId="LiveId" clId="{ABFDBD9C-A7E8-40FD-BB53-84B71FD750ED}" dt="2023-07-23T20:36:04.560" v="1209"/>
        <pc:sldMkLst>
          <pc:docMk/>
          <pc:sldMk cId="3978362460" sldId="257"/>
        </pc:sldMkLst>
        <pc:picChg chg="add mod">
          <ac:chgData name="Shivanand Biradar" userId="97899b5bd4ac17e6" providerId="LiveId" clId="{ABFDBD9C-A7E8-40FD-BB53-84B71FD750ED}" dt="2023-07-23T17:21:18.388" v="5" actId="1076"/>
          <ac:picMkLst>
            <pc:docMk/>
            <pc:sldMk cId="3978362460" sldId="257"/>
            <ac:picMk id="7" creationId="{037122BC-96BF-46D9-28CE-D55102EAFAE8}"/>
          </ac:picMkLst>
        </pc:picChg>
        <pc:picChg chg="del">
          <ac:chgData name="Shivanand Biradar" userId="97899b5bd4ac17e6" providerId="LiveId" clId="{ABFDBD9C-A7E8-40FD-BB53-84B71FD750ED}" dt="2023-07-23T17:21:04.425" v="2" actId="21"/>
          <ac:picMkLst>
            <pc:docMk/>
            <pc:sldMk cId="3978362460" sldId="257"/>
            <ac:picMk id="23" creationId="{5F1722AE-5EF5-9DB5-0F4C-8674DC928EE5}"/>
          </ac:picMkLst>
        </pc:picChg>
      </pc:sldChg>
      <pc:sldChg chg="modSp mod modTransition">
        <pc:chgData name="Shivanand Biradar" userId="97899b5bd4ac17e6" providerId="LiveId" clId="{ABFDBD9C-A7E8-40FD-BB53-84B71FD750ED}" dt="2023-07-23T20:36:04.560" v="1209"/>
        <pc:sldMkLst>
          <pc:docMk/>
          <pc:sldMk cId="1154884008" sldId="258"/>
        </pc:sldMkLst>
        <pc:spChg chg="mod">
          <ac:chgData name="Shivanand Biradar" userId="97899b5bd4ac17e6" providerId="LiveId" clId="{ABFDBD9C-A7E8-40FD-BB53-84B71FD750ED}" dt="2023-07-23T20:21:21.330" v="1181" actId="14100"/>
          <ac:spMkLst>
            <pc:docMk/>
            <pc:sldMk cId="1154884008" sldId="258"/>
            <ac:spMk id="8" creationId="{54633717-4AB5-8195-1E8E-1A5163D80ECA}"/>
          </ac:spMkLst>
        </pc:spChg>
      </pc:sldChg>
      <pc:sldChg chg="modTransition">
        <pc:chgData name="Shivanand Biradar" userId="97899b5bd4ac17e6" providerId="LiveId" clId="{ABFDBD9C-A7E8-40FD-BB53-84B71FD750ED}" dt="2023-07-23T20:36:04.560" v="1209"/>
        <pc:sldMkLst>
          <pc:docMk/>
          <pc:sldMk cId="1686300434" sldId="259"/>
        </pc:sldMkLst>
      </pc:sldChg>
      <pc:sldChg chg="modTransition modAnim">
        <pc:chgData name="Shivanand Biradar" userId="97899b5bd4ac17e6" providerId="LiveId" clId="{ABFDBD9C-A7E8-40FD-BB53-84B71FD750ED}" dt="2023-07-23T20:36:04.560" v="1209"/>
        <pc:sldMkLst>
          <pc:docMk/>
          <pc:sldMk cId="1786876949" sldId="260"/>
        </pc:sldMkLst>
      </pc:sldChg>
      <pc:sldChg chg="modTransition">
        <pc:chgData name="Shivanand Biradar" userId="97899b5bd4ac17e6" providerId="LiveId" clId="{ABFDBD9C-A7E8-40FD-BB53-84B71FD750ED}" dt="2023-07-23T20:36:04.560" v="1209"/>
        <pc:sldMkLst>
          <pc:docMk/>
          <pc:sldMk cId="1888708562" sldId="261"/>
        </pc:sldMkLst>
      </pc:sldChg>
      <pc:sldChg chg="modSp mod modTransition">
        <pc:chgData name="Shivanand Biradar" userId="97899b5bd4ac17e6" providerId="LiveId" clId="{ABFDBD9C-A7E8-40FD-BB53-84B71FD750ED}" dt="2023-07-23T21:08:50.494" v="2204" actId="20577"/>
        <pc:sldMkLst>
          <pc:docMk/>
          <pc:sldMk cId="1866696206" sldId="263"/>
        </pc:sldMkLst>
        <pc:spChg chg="mod">
          <ac:chgData name="Shivanand Biradar" userId="97899b5bd4ac17e6" providerId="LiveId" clId="{ABFDBD9C-A7E8-40FD-BB53-84B71FD750ED}" dt="2023-07-23T21:08:50.494" v="2204" actId="20577"/>
          <ac:spMkLst>
            <pc:docMk/>
            <pc:sldMk cId="1866696206" sldId="263"/>
            <ac:spMk id="3" creationId="{A3F9D9FB-90F7-8ED0-201E-AED7FA2D2C5D}"/>
          </ac:spMkLst>
        </pc:spChg>
      </pc:sldChg>
      <pc:sldChg chg="modTransition">
        <pc:chgData name="Shivanand Biradar" userId="97899b5bd4ac17e6" providerId="LiveId" clId="{ABFDBD9C-A7E8-40FD-BB53-84B71FD750ED}" dt="2023-07-23T20:36:04.560" v="1209"/>
        <pc:sldMkLst>
          <pc:docMk/>
          <pc:sldMk cId="3326390709" sldId="264"/>
        </pc:sldMkLst>
      </pc:sldChg>
      <pc:sldChg chg="modTransition">
        <pc:chgData name="Shivanand Biradar" userId="97899b5bd4ac17e6" providerId="LiveId" clId="{ABFDBD9C-A7E8-40FD-BB53-84B71FD750ED}" dt="2023-07-23T20:36:04.560" v="1209"/>
        <pc:sldMkLst>
          <pc:docMk/>
          <pc:sldMk cId="175402683" sldId="265"/>
        </pc:sldMkLst>
      </pc:sldChg>
      <pc:sldChg chg="modTransition">
        <pc:chgData name="Shivanand Biradar" userId="97899b5bd4ac17e6" providerId="LiveId" clId="{ABFDBD9C-A7E8-40FD-BB53-84B71FD750ED}" dt="2023-07-23T20:36:04.560" v="1209"/>
        <pc:sldMkLst>
          <pc:docMk/>
          <pc:sldMk cId="2152247528" sldId="266"/>
        </pc:sldMkLst>
      </pc:sldChg>
      <pc:sldChg chg="modTransition">
        <pc:chgData name="Shivanand Biradar" userId="97899b5bd4ac17e6" providerId="LiveId" clId="{ABFDBD9C-A7E8-40FD-BB53-84B71FD750ED}" dt="2023-07-23T20:36:04.560" v="1209"/>
        <pc:sldMkLst>
          <pc:docMk/>
          <pc:sldMk cId="2611122384" sldId="267"/>
        </pc:sldMkLst>
      </pc:sldChg>
      <pc:sldChg chg="modSp mod modTransition">
        <pc:chgData name="Shivanand Biradar" userId="97899b5bd4ac17e6" providerId="LiveId" clId="{ABFDBD9C-A7E8-40FD-BB53-84B71FD750ED}" dt="2023-07-24T03:00:00.327" v="2431" actId="20577"/>
        <pc:sldMkLst>
          <pc:docMk/>
          <pc:sldMk cId="3793353720" sldId="268"/>
        </pc:sldMkLst>
        <pc:spChg chg="mod">
          <ac:chgData name="Shivanand Biradar" userId="97899b5bd4ac17e6" providerId="LiveId" clId="{ABFDBD9C-A7E8-40FD-BB53-84B71FD750ED}" dt="2023-07-24T03:00:00.327" v="2431" actId="20577"/>
          <ac:spMkLst>
            <pc:docMk/>
            <pc:sldMk cId="3793353720" sldId="268"/>
            <ac:spMk id="3" creationId="{C221EC70-6C32-14F3-963D-BFC12E949561}"/>
          </ac:spMkLst>
        </pc:spChg>
      </pc:sldChg>
      <pc:sldChg chg="modTransition">
        <pc:chgData name="Shivanand Biradar" userId="97899b5bd4ac17e6" providerId="LiveId" clId="{ABFDBD9C-A7E8-40FD-BB53-84B71FD750ED}" dt="2023-07-23T20:36:04.560" v="1209"/>
        <pc:sldMkLst>
          <pc:docMk/>
          <pc:sldMk cId="1511045833" sldId="269"/>
        </pc:sldMkLst>
      </pc:sldChg>
      <pc:sldChg chg="addSp delSp modSp mod modTransition addAnim delAnim modAnim">
        <pc:chgData name="Shivanand Biradar" userId="97899b5bd4ac17e6" providerId="LiveId" clId="{ABFDBD9C-A7E8-40FD-BB53-84B71FD750ED}" dt="2023-07-24T03:12:09.877" v="2901" actId="20577"/>
        <pc:sldMkLst>
          <pc:docMk/>
          <pc:sldMk cId="3209030505" sldId="270"/>
        </pc:sldMkLst>
        <pc:spChg chg="add del mod">
          <ac:chgData name="Shivanand Biradar" userId="97899b5bd4ac17e6" providerId="LiveId" clId="{ABFDBD9C-A7E8-40FD-BB53-84B71FD750ED}" dt="2023-07-24T03:05:15.583" v="2474" actId="1076"/>
          <ac:spMkLst>
            <pc:docMk/>
            <pc:sldMk cId="3209030505" sldId="270"/>
            <ac:spMk id="2" creationId="{3AC47A78-052B-5FCF-DAD3-C2D3DE84ABBF}"/>
          </ac:spMkLst>
        </pc:spChg>
        <pc:spChg chg="add del mod">
          <ac:chgData name="Shivanand Biradar" userId="97899b5bd4ac17e6" providerId="LiveId" clId="{ABFDBD9C-A7E8-40FD-BB53-84B71FD750ED}" dt="2023-07-24T03:04:37.308" v="2437" actId="767"/>
          <ac:spMkLst>
            <pc:docMk/>
            <pc:sldMk cId="3209030505" sldId="270"/>
            <ac:spMk id="6" creationId="{2779306E-9789-4F0E-0669-8A892E3B5CC5}"/>
          </ac:spMkLst>
        </pc:spChg>
        <pc:spChg chg="add mod">
          <ac:chgData name="Shivanand Biradar" userId="97899b5bd4ac17e6" providerId="LiveId" clId="{ABFDBD9C-A7E8-40FD-BB53-84B71FD750ED}" dt="2023-07-24T03:12:09.877" v="2901" actId="20577"/>
          <ac:spMkLst>
            <pc:docMk/>
            <pc:sldMk cId="3209030505" sldId="270"/>
            <ac:spMk id="7" creationId="{8DEA2AED-F080-586D-6F49-5AEF0B988DF9}"/>
          </ac:spMkLst>
        </pc:spChg>
      </pc:sldChg>
      <pc:sldChg chg="addSp delSp modSp add mod modTransition modAnim">
        <pc:chgData name="Shivanand Biradar" userId="97899b5bd4ac17e6" providerId="LiveId" clId="{ABFDBD9C-A7E8-40FD-BB53-84B71FD750ED}" dt="2023-07-23T20:37:18.359" v="1210"/>
        <pc:sldMkLst>
          <pc:docMk/>
          <pc:sldMk cId="1240682612" sldId="271"/>
        </pc:sldMkLst>
        <pc:spChg chg="del mod">
          <ac:chgData name="Shivanand Biradar" userId="97899b5bd4ac17e6" providerId="LiveId" clId="{ABFDBD9C-A7E8-40FD-BB53-84B71FD750ED}" dt="2023-07-23T17:21:45.131" v="9"/>
          <ac:spMkLst>
            <pc:docMk/>
            <pc:sldMk cId="1240682612" sldId="271"/>
            <ac:spMk id="2" creationId="{92F82E78-696C-F9A1-828E-6677F85DFCF9}"/>
          </ac:spMkLst>
        </pc:spChg>
        <pc:picChg chg="add mod">
          <ac:chgData name="Shivanand Biradar" userId="97899b5bd4ac17e6" providerId="LiveId" clId="{ABFDBD9C-A7E8-40FD-BB53-84B71FD750ED}" dt="2023-07-23T17:32:10.056" v="16" actId="1076"/>
          <ac:picMkLst>
            <pc:docMk/>
            <pc:sldMk cId="1240682612" sldId="271"/>
            <ac:picMk id="7" creationId="{F221192D-4755-7EC0-2EB3-B9FCA0A7CB2B}"/>
          </ac:picMkLst>
        </pc:picChg>
      </pc:sldChg>
      <pc:sldChg chg="addSp modSp add mod ord modTransition modAnim">
        <pc:chgData name="Shivanand Biradar" userId="97899b5bd4ac17e6" providerId="LiveId" clId="{ABFDBD9C-A7E8-40FD-BB53-84B71FD750ED}" dt="2023-07-23T20:42:37.102" v="1290" actId="1076"/>
        <pc:sldMkLst>
          <pc:docMk/>
          <pc:sldMk cId="147953230" sldId="272"/>
        </pc:sldMkLst>
        <pc:spChg chg="add mod ord">
          <ac:chgData name="Shivanand Biradar" userId="97899b5bd4ac17e6" providerId="LiveId" clId="{ABFDBD9C-A7E8-40FD-BB53-84B71FD750ED}" dt="2023-07-23T20:42:33.486" v="1289" actId="1036"/>
          <ac:spMkLst>
            <pc:docMk/>
            <pc:sldMk cId="147953230" sldId="272"/>
            <ac:spMk id="7" creationId="{82A96760-FB80-FA02-F430-24C9DBD3E85C}"/>
          </ac:spMkLst>
        </pc:spChg>
        <pc:picChg chg="add mod">
          <ac:chgData name="Shivanand Biradar" userId="97899b5bd4ac17e6" providerId="LiveId" clId="{ABFDBD9C-A7E8-40FD-BB53-84B71FD750ED}" dt="2023-07-23T20:42:37.102" v="1290" actId="1076"/>
          <ac:picMkLst>
            <pc:docMk/>
            <pc:sldMk cId="147953230" sldId="272"/>
            <ac:picMk id="6" creationId="{DEF257F1-3D8A-AFE4-76FA-DC87659DE5C0}"/>
          </ac:picMkLst>
        </pc:picChg>
      </pc:sldChg>
      <pc:sldChg chg="addSp modSp add mod modTransition">
        <pc:chgData name="Shivanand Biradar" userId="97899b5bd4ac17e6" providerId="LiveId" clId="{ABFDBD9C-A7E8-40FD-BB53-84B71FD750ED}" dt="2023-07-23T20:36:04.560" v="1209"/>
        <pc:sldMkLst>
          <pc:docMk/>
          <pc:sldMk cId="1621670041" sldId="273"/>
        </pc:sldMkLst>
        <pc:picChg chg="add mod">
          <ac:chgData name="Shivanand Biradar" userId="97899b5bd4ac17e6" providerId="LiveId" clId="{ABFDBD9C-A7E8-40FD-BB53-84B71FD750ED}" dt="2023-07-23T17:33:50.124" v="25" actId="1076"/>
          <ac:picMkLst>
            <pc:docMk/>
            <pc:sldMk cId="1621670041" sldId="273"/>
            <ac:picMk id="6" creationId="{A83D38BC-7175-672D-9A7F-7ED55ABBC755}"/>
          </ac:picMkLst>
        </pc:picChg>
      </pc:sldChg>
      <pc:sldChg chg="addSp modSp add mod ord modTransition">
        <pc:chgData name="Shivanand Biradar" userId="97899b5bd4ac17e6" providerId="LiveId" clId="{ABFDBD9C-A7E8-40FD-BB53-84B71FD750ED}" dt="2023-07-23T20:36:04.560" v="1209"/>
        <pc:sldMkLst>
          <pc:docMk/>
          <pc:sldMk cId="337063773" sldId="274"/>
        </pc:sldMkLst>
        <pc:picChg chg="add mod">
          <ac:chgData name="Shivanand Biradar" userId="97899b5bd4ac17e6" providerId="LiveId" clId="{ABFDBD9C-A7E8-40FD-BB53-84B71FD750ED}" dt="2023-07-23T17:32:44.786" v="20" actId="1076"/>
          <ac:picMkLst>
            <pc:docMk/>
            <pc:sldMk cId="337063773" sldId="274"/>
            <ac:picMk id="6" creationId="{BE8C13EC-5E8C-AD80-937C-2ED6F2E57F73}"/>
          </ac:picMkLst>
        </pc:picChg>
      </pc:sldChg>
      <pc:sldChg chg="addSp modSp add mod modTransition modAnim">
        <pc:chgData name="Shivanand Biradar" userId="97899b5bd4ac17e6" providerId="LiveId" clId="{ABFDBD9C-A7E8-40FD-BB53-84B71FD750ED}" dt="2023-07-24T03:48:08.065" v="2902" actId="1076"/>
        <pc:sldMkLst>
          <pc:docMk/>
          <pc:sldMk cId="1713797245" sldId="275"/>
        </pc:sldMkLst>
        <pc:picChg chg="add mod">
          <ac:chgData name="Shivanand Biradar" userId="97899b5bd4ac17e6" providerId="LiveId" clId="{ABFDBD9C-A7E8-40FD-BB53-84B71FD750ED}" dt="2023-07-24T03:48:08.065" v="2902" actId="1076"/>
          <ac:picMkLst>
            <pc:docMk/>
            <pc:sldMk cId="1713797245" sldId="275"/>
            <ac:picMk id="6" creationId="{5FFCDC1A-F542-867E-40DA-DA0E98D7FC10}"/>
          </ac:picMkLst>
        </pc:picChg>
      </pc:sldChg>
      <pc:sldChg chg="addSp delSp modSp add mod ord modTransition modAnim">
        <pc:chgData name="Shivanand Biradar" userId="97899b5bd4ac17e6" providerId="LiveId" clId="{ABFDBD9C-A7E8-40FD-BB53-84B71FD750ED}" dt="2023-07-23T20:36:04.560" v="1209"/>
        <pc:sldMkLst>
          <pc:docMk/>
          <pc:sldMk cId="115921497" sldId="276"/>
        </pc:sldMkLst>
        <pc:spChg chg="del mod">
          <ac:chgData name="Shivanand Biradar" userId="97899b5bd4ac17e6" providerId="LiveId" clId="{ABFDBD9C-A7E8-40FD-BB53-84B71FD750ED}" dt="2023-07-23T19:52:49.327" v="40"/>
          <ac:spMkLst>
            <pc:docMk/>
            <pc:sldMk cId="115921497" sldId="276"/>
            <ac:spMk id="2" creationId="{92F82E78-696C-F9A1-828E-6677F85DFCF9}"/>
          </ac:spMkLst>
        </pc:spChg>
        <pc:spChg chg="add mod">
          <ac:chgData name="Shivanand Biradar" userId="97899b5bd4ac17e6" providerId="LiveId" clId="{ABFDBD9C-A7E8-40FD-BB53-84B71FD750ED}" dt="2023-07-23T20:11:28.387" v="1141" actId="13926"/>
          <ac:spMkLst>
            <pc:docMk/>
            <pc:sldMk cId="115921497" sldId="276"/>
            <ac:spMk id="6" creationId="{B9F8AAEC-728D-F0B6-6EFC-B02F4289C882}"/>
          </ac:spMkLst>
        </pc:spChg>
        <pc:spChg chg="add del mod">
          <ac:chgData name="Shivanand Biradar" userId="97899b5bd4ac17e6" providerId="LiveId" clId="{ABFDBD9C-A7E8-40FD-BB53-84B71FD750ED}" dt="2023-07-23T20:10:21.184" v="1089" actId="21"/>
          <ac:spMkLst>
            <pc:docMk/>
            <pc:sldMk cId="115921497" sldId="276"/>
            <ac:spMk id="7" creationId="{71478A89-D421-E056-2E13-169F7307D64B}"/>
          </ac:spMkLst>
        </pc:spChg>
        <pc:spChg chg="add mod">
          <ac:chgData name="Shivanand Biradar" userId="97899b5bd4ac17e6" providerId="LiveId" clId="{ABFDBD9C-A7E8-40FD-BB53-84B71FD750ED}" dt="2023-07-23T20:11:03.072" v="1138" actId="1076"/>
          <ac:spMkLst>
            <pc:docMk/>
            <pc:sldMk cId="115921497" sldId="276"/>
            <ac:spMk id="8" creationId="{616C21B7-BC17-1227-D6CF-29B1B2645F69}"/>
          </ac:spMkLst>
        </pc:spChg>
      </pc:sldChg>
      <pc:sldChg chg="addSp delSp modSp add mod ord modTransition">
        <pc:chgData name="Shivanand Biradar" userId="97899b5bd4ac17e6" providerId="LiveId" clId="{ABFDBD9C-A7E8-40FD-BB53-84B71FD750ED}" dt="2023-07-23T21:10:23.018" v="2293" actId="20577"/>
        <pc:sldMkLst>
          <pc:docMk/>
          <pc:sldMk cId="516697173" sldId="277"/>
        </pc:sldMkLst>
        <pc:spChg chg="add del mod">
          <ac:chgData name="Shivanand Biradar" userId="97899b5bd4ac17e6" providerId="LiveId" clId="{ABFDBD9C-A7E8-40FD-BB53-84B71FD750ED}" dt="2023-07-23T21:03:07.325" v="2003"/>
          <ac:spMkLst>
            <pc:docMk/>
            <pc:sldMk cId="516697173" sldId="277"/>
            <ac:spMk id="2" creationId="{E64CAD9A-FA66-B421-EDF3-7B12131F5F7F}"/>
          </ac:spMkLst>
        </pc:spChg>
        <pc:spChg chg="add del mod">
          <ac:chgData name="Shivanand Biradar" userId="97899b5bd4ac17e6" providerId="LiveId" clId="{ABFDBD9C-A7E8-40FD-BB53-84B71FD750ED}" dt="2023-07-23T21:03:31.974" v="2016"/>
          <ac:spMkLst>
            <pc:docMk/>
            <pc:sldMk cId="516697173" sldId="277"/>
            <ac:spMk id="6" creationId="{1916ED48-D5DF-BD8D-49D5-1E2B0B6F75AA}"/>
          </ac:spMkLst>
        </pc:spChg>
        <pc:spChg chg="add mod">
          <ac:chgData name="Shivanand Biradar" userId="97899b5bd4ac17e6" providerId="LiveId" clId="{ABFDBD9C-A7E8-40FD-BB53-84B71FD750ED}" dt="2023-07-23T21:10:23.018" v="2293" actId="20577"/>
          <ac:spMkLst>
            <pc:docMk/>
            <pc:sldMk cId="516697173" sldId="277"/>
            <ac:spMk id="7" creationId="{95BD27CE-0E33-6822-8FB8-FCB61DF71D0D}"/>
          </ac:spMkLst>
        </pc:spChg>
      </pc:sldChg>
      <pc:sldChg chg="addSp add mod modTransition">
        <pc:chgData name="Shivanand Biradar" userId="97899b5bd4ac17e6" providerId="LiveId" clId="{ABFDBD9C-A7E8-40FD-BB53-84B71FD750ED}" dt="2023-07-23T20:36:04.560" v="1209"/>
        <pc:sldMkLst>
          <pc:docMk/>
          <pc:sldMk cId="3782414712" sldId="278"/>
        </pc:sldMkLst>
        <pc:picChg chg="add">
          <ac:chgData name="Shivanand Biradar" userId="97899b5bd4ac17e6" providerId="LiveId" clId="{ABFDBD9C-A7E8-40FD-BB53-84B71FD750ED}" dt="2023-07-23T20:13:56.492" v="1150" actId="22"/>
          <ac:picMkLst>
            <pc:docMk/>
            <pc:sldMk cId="3782414712" sldId="278"/>
            <ac:picMk id="6" creationId="{ED0655DB-4DBE-D484-5B0A-9971509A097C}"/>
          </ac:picMkLst>
        </pc:picChg>
      </pc:sldChg>
      <pc:sldChg chg="addSp add mod modTransition">
        <pc:chgData name="Shivanand Biradar" userId="97899b5bd4ac17e6" providerId="LiveId" clId="{ABFDBD9C-A7E8-40FD-BB53-84B71FD750ED}" dt="2023-07-23T20:36:04.560" v="1209"/>
        <pc:sldMkLst>
          <pc:docMk/>
          <pc:sldMk cId="3901995242" sldId="279"/>
        </pc:sldMkLst>
        <pc:picChg chg="add">
          <ac:chgData name="Shivanand Biradar" userId="97899b5bd4ac17e6" providerId="LiveId" clId="{ABFDBD9C-A7E8-40FD-BB53-84B71FD750ED}" dt="2023-07-23T20:14:26.029" v="1152" actId="22"/>
          <ac:picMkLst>
            <pc:docMk/>
            <pc:sldMk cId="3901995242" sldId="279"/>
            <ac:picMk id="6" creationId="{AF584B77-1D88-9486-04BE-A29F998EB3BE}"/>
          </ac:picMkLst>
        </pc:picChg>
      </pc:sldChg>
      <pc:sldChg chg="addSp add mod modTransition">
        <pc:chgData name="Shivanand Biradar" userId="97899b5bd4ac17e6" providerId="LiveId" clId="{ABFDBD9C-A7E8-40FD-BB53-84B71FD750ED}" dt="2023-07-23T20:36:04.560" v="1209"/>
        <pc:sldMkLst>
          <pc:docMk/>
          <pc:sldMk cId="3051616565" sldId="280"/>
        </pc:sldMkLst>
        <pc:picChg chg="add">
          <ac:chgData name="Shivanand Biradar" userId="97899b5bd4ac17e6" providerId="LiveId" clId="{ABFDBD9C-A7E8-40FD-BB53-84B71FD750ED}" dt="2023-07-23T20:16:06.940" v="1158" actId="22"/>
          <ac:picMkLst>
            <pc:docMk/>
            <pc:sldMk cId="3051616565" sldId="280"/>
            <ac:picMk id="6" creationId="{DBF9D87C-C330-5D21-97C9-1F0B1EB49E4A}"/>
          </ac:picMkLst>
        </pc:picChg>
      </pc:sldChg>
      <pc:sldChg chg="addSp delSp modSp add mod ord modTransition modAnim">
        <pc:chgData name="Shivanand Biradar" userId="97899b5bd4ac17e6" providerId="LiveId" clId="{ABFDBD9C-A7E8-40FD-BB53-84B71FD750ED}" dt="2023-07-23T20:36:04.560" v="1209"/>
        <pc:sldMkLst>
          <pc:docMk/>
          <pc:sldMk cId="1448042658" sldId="281"/>
        </pc:sldMkLst>
        <pc:spChg chg="add del mod">
          <ac:chgData name="Shivanand Biradar" userId="97899b5bd4ac17e6" providerId="LiveId" clId="{ABFDBD9C-A7E8-40FD-BB53-84B71FD750ED}" dt="2023-07-23T20:20:54.438" v="1178" actId="21"/>
          <ac:spMkLst>
            <pc:docMk/>
            <pc:sldMk cId="1448042658" sldId="281"/>
            <ac:spMk id="7" creationId="{FF466BDC-5FAD-45DD-D00B-C5C5A462D7EA}"/>
          </ac:spMkLst>
        </pc:spChg>
        <pc:spChg chg="add mod">
          <ac:chgData name="Shivanand Biradar" userId="97899b5bd4ac17e6" providerId="LiveId" clId="{ABFDBD9C-A7E8-40FD-BB53-84B71FD750ED}" dt="2023-07-23T20:21:50.990" v="1202" actId="20577"/>
          <ac:spMkLst>
            <pc:docMk/>
            <pc:sldMk cId="1448042658" sldId="281"/>
            <ac:spMk id="10" creationId="{AF8A9CCE-B954-0B74-F99E-4519E6A45D08}"/>
          </ac:spMkLst>
        </pc:spChg>
        <pc:picChg chg="add mod">
          <ac:chgData name="Shivanand Biradar" userId="97899b5bd4ac17e6" providerId="LiveId" clId="{ABFDBD9C-A7E8-40FD-BB53-84B71FD750ED}" dt="2023-07-23T20:20:05.054" v="1164" actId="1076"/>
          <ac:picMkLst>
            <pc:docMk/>
            <pc:sldMk cId="1448042658" sldId="281"/>
            <ac:picMk id="6" creationId="{D1AFF014-3944-2784-272F-67E50157E0A5}"/>
          </ac:picMkLst>
        </pc:picChg>
        <pc:picChg chg="add del">
          <ac:chgData name="Shivanand Biradar" userId="97899b5bd4ac17e6" providerId="LiveId" clId="{ABFDBD9C-A7E8-40FD-BB53-84B71FD750ED}" dt="2023-07-23T20:21:07.026" v="1180" actId="22"/>
          <ac:picMkLst>
            <pc:docMk/>
            <pc:sldMk cId="1448042658" sldId="281"/>
            <ac:picMk id="9" creationId="{502F5125-EF28-C458-F070-E03A321D7BB5}"/>
          </ac:picMkLst>
        </pc:picChg>
      </pc:sldChg>
      <pc:sldChg chg="addSp add mod modTransition">
        <pc:chgData name="Shivanand Biradar" userId="97899b5bd4ac17e6" providerId="LiveId" clId="{ABFDBD9C-A7E8-40FD-BB53-84B71FD750ED}" dt="2023-07-23T20:36:04.560" v="1209"/>
        <pc:sldMkLst>
          <pc:docMk/>
          <pc:sldMk cId="1027259717" sldId="282"/>
        </pc:sldMkLst>
        <pc:picChg chg="add">
          <ac:chgData name="Shivanand Biradar" userId="97899b5bd4ac17e6" providerId="LiveId" clId="{ABFDBD9C-A7E8-40FD-BB53-84B71FD750ED}" dt="2023-07-23T20:14:53.513" v="1153" actId="22"/>
          <ac:picMkLst>
            <pc:docMk/>
            <pc:sldMk cId="1027259717" sldId="282"/>
            <ac:picMk id="6" creationId="{A1DC2C93-7C3B-D132-E604-1201F7348D05}"/>
          </ac:picMkLst>
        </pc:picChg>
      </pc:sldChg>
      <pc:sldChg chg="addSp add mod ord modTransition">
        <pc:chgData name="Shivanand Biradar" userId="97899b5bd4ac17e6" providerId="LiveId" clId="{ABFDBD9C-A7E8-40FD-BB53-84B71FD750ED}" dt="2023-07-23T20:36:04.560" v="1209"/>
        <pc:sldMkLst>
          <pc:docMk/>
          <pc:sldMk cId="3644030154" sldId="283"/>
        </pc:sldMkLst>
        <pc:picChg chg="add">
          <ac:chgData name="Shivanand Biradar" userId="97899b5bd4ac17e6" providerId="LiveId" clId="{ABFDBD9C-A7E8-40FD-BB53-84B71FD750ED}" dt="2023-07-23T20:15:34.955" v="1155" actId="22"/>
          <ac:picMkLst>
            <pc:docMk/>
            <pc:sldMk cId="3644030154" sldId="283"/>
            <ac:picMk id="6" creationId="{4AB8D38C-DC08-2D49-B705-3A3CFBBF95B2}"/>
          </ac:picMkLst>
        </pc:picChg>
      </pc:sldChg>
      <pc:sldChg chg="add">
        <pc:chgData name="Shivanand Biradar" userId="97899b5bd4ac17e6" providerId="LiveId" clId="{ABFDBD9C-A7E8-40FD-BB53-84B71FD750ED}" dt="2023-07-24T03:04:17.973" v="2434" actId="2890"/>
        <pc:sldMkLst>
          <pc:docMk/>
          <pc:sldMk cId="1326529950" sldId="284"/>
        </pc:sldMkLst>
      </pc:sldChg>
      <pc:sldChg chg="add del modTransition">
        <pc:chgData name="Shivanand Biradar" userId="97899b5bd4ac17e6" providerId="LiveId" clId="{ABFDBD9C-A7E8-40FD-BB53-84B71FD750ED}" dt="2023-07-24T03:01:32.889" v="2433" actId="2696"/>
        <pc:sldMkLst>
          <pc:docMk/>
          <pc:sldMk cId="2565562504" sldId="284"/>
        </pc:sldMkLst>
      </pc:sldChg>
      <pc:sldChg chg="new del">
        <pc:chgData name="Shivanand Biradar" userId="97899b5bd4ac17e6" providerId="LiveId" clId="{ABFDBD9C-A7E8-40FD-BB53-84B71FD750ED}" dt="2023-07-23T20:56:00.807" v="1629" actId="2696"/>
        <pc:sldMkLst>
          <pc:docMk/>
          <pc:sldMk cId="252838288" sldId="285"/>
        </pc:sldMkLst>
      </pc:sldChg>
      <pc:sldChg chg="add del">
        <pc:chgData name="Shivanand Biradar" userId="97899b5bd4ac17e6" providerId="LiveId" clId="{ABFDBD9C-A7E8-40FD-BB53-84B71FD750ED}" dt="2023-07-24T03:01:22.224" v="2432" actId="2696"/>
        <pc:sldMkLst>
          <pc:docMk/>
          <pc:sldMk cId="2812189732" sldId="285"/>
        </pc:sldMkLst>
      </pc:sldChg>
      <pc:sldMasterChg chg="modTransition modSldLayout">
        <pc:chgData name="Shivanand Biradar" userId="97899b5bd4ac17e6" providerId="LiveId" clId="{ABFDBD9C-A7E8-40FD-BB53-84B71FD750ED}" dt="2023-07-23T20:36:04.560" v="1209"/>
        <pc:sldMasterMkLst>
          <pc:docMk/>
          <pc:sldMasterMk cId="2009926352" sldId="2147483648"/>
        </pc:sldMasterMkLst>
        <pc:sldLayoutChg chg="modTransition">
          <pc:chgData name="Shivanand Biradar" userId="97899b5bd4ac17e6" providerId="LiveId" clId="{ABFDBD9C-A7E8-40FD-BB53-84B71FD750ED}" dt="2023-07-23T20:36:04.560" v="1209"/>
          <pc:sldLayoutMkLst>
            <pc:docMk/>
            <pc:sldMasterMk cId="2009926352" sldId="2147483648"/>
            <pc:sldLayoutMk cId="4158186690" sldId="2147483649"/>
          </pc:sldLayoutMkLst>
        </pc:sldLayoutChg>
        <pc:sldLayoutChg chg="modTransition">
          <pc:chgData name="Shivanand Biradar" userId="97899b5bd4ac17e6" providerId="LiveId" clId="{ABFDBD9C-A7E8-40FD-BB53-84B71FD750ED}" dt="2023-07-23T20:36:04.560" v="1209"/>
          <pc:sldLayoutMkLst>
            <pc:docMk/>
            <pc:sldMasterMk cId="2009926352" sldId="2147483648"/>
            <pc:sldLayoutMk cId="2017867141" sldId="2147483650"/>
          </pc:sldLayoutMkLst>
        </pc:sldLayoutChg>
        <pc:sldLayoutChg chg="modTransition">
          <pc:chgData name="Shivanand Biradar" userId="97899b5bd4ac17e6" providerId="LiveId" clId="{ABFDBD9C-A7E8-40FD-BB53-84B71FD750ED}" dt="2023-07-23T20:36:04.560" v="1209"/>
          <pc:sldLayoutMkLst>
            <pc:docMk/>
            <pc:sldMasterMk cId="2009926352" sldId="2147483648"/>
            <pc:sldLayoutMk cId="3615876377" sldId="2147483651"/>
          </pc:sldLayoutMkLst>
        </pc:sldLayoutChg>
        <pc:sldLayoutChg chg="modTransition">
          <pc:chgData name="Shivanand Biradar" userId="97899b5bd4ac17e6" providerId="LiveId" clId="{ABFDBD9C-A7E8-40FD-BB53-84B71FD750ED}" dt="2023-07-23T20:36:04.560" v="1209"/>
          <pc:sldLayoutMkLst>
            <pc:docMk/>
            <pc:sldMasterMk cId="2009926352" sldId="2147483648"/>
            <pc:sldLayoutMk cId="3959502016" sldId="2147483652"/>
          </pc:sldLayoutMkLst>
        </pc:sldLayoutChg>
        <pc:sldLayoutChg chg="modTransition">
          <pc:chgData name="Shivanand Biradar" userId="97899b5bd4ac17e6" providerId="LiveId" clId="{ABFDBD9C-A7E8-40FD-BB53-84B71FD750ED}" dt="2023-07-23T20:36:04.560" v="1209"/>
          <pc:sldLayoutMkLst>
            <pc:docMk/>
            <pc:sldMasterMk cId="2009926352" sldId="2147483648"/>
            <pc:sldLayoutMk cId="3636225722" sldId="2147483653"/>
          </pc:sldLayoutMkLst>
        </pc:sldLayoutChg>
        <pc:sldLayoutChg chg="modTransition">
          <pc:chgData name="Shivanand Biradar" userId="97899b5bd4ac17e6" providerId="LiveId" clId="{ABFDBD9C-A7E8-40FD-BB53-84B71FD750ED}" dt="2023-07-23T20:36:04.560" v="1209"/>
          <pc:sldLayoutMkLst>
            <pc:docMk/>
            <pc:sldMasterMk cId="2009926352" sldId="2147483648"/>
            <pc:sldLayoutMk cId="2163396169" sldId="2147483654"/>
          </pc:sldLayoutMkLst>
        </pc:sldLayoutChg>
        <pc:sldLayoutChg chg="modTransition">
          <pc:chgData name="Shivanand Biradar" userId="97899b5bd4ac17e6" providerId="LiveId" clId="{ABFDBD9C-A7E8-40FD-BB53-84B71FD750ED}" dt="2023-07-23T20:36:04.560" v="1209"/>
          <pc:sldLayoutMkLst>
            <pc:docMk/>
            <pc:sldMasterMk cId="2009926352" sldId="2147483648"/>
            <pc:sldLayoutMk cId="2324729236" sldId="2147483655"/>
          </pc:sldLayoutMkLst>
        </pc:sldLayoutChg>
        <pc:sldLayoutChg chg="modTransition">
          <pc:chgData name="Shivanand Biradar" userId="97899b5bd4ac17e6" providerId="LiveId" clId="{ABFDBD9C-A7E8-40FD-BB53-84B71FD750ED}" dt="2023-07-23T20:36:04.560" v="1209"/>
          <pc:sldLayoutMkLst>
            <pc:docMk/>
            <pc:sldMasterMk cId="2009926352" sldId="2147483648"/>
            <pc:sldLayoutMk cId="2709192076" sldId="2147483656"/>
          </pc:sldLayoutMkLst>
        </pc:sldLayoutChg>
        <pc:sldLayoutChg chg="modTransition">
          <pc:chgData name="Shivanand Biradar" userId="97899b5bd4ac17e6" providerId="LiveId" clId="{ABFDBD9C-A7E8-40FD-BB53-84B71FD750ED}" dt="2023-07-23T20:36:04.560" v="1209"/>
          <pc:sldLayoutMkLst>
            <pc:docMk/>
            <pc:sldMasterMk cId="2009926352" sldId="2147483648"/>
            <pc:sldLayoutMk cId="1730468058" sldId="2147483657"/>
          </pc:sldLayoutMkLst>
        </pc:sldLayoutChg>
        <pc:sldLayoutChg chg="modTransition">
          <pc:chgData name="Shivanand Biradar" userId="97899b5bd4ac17e6" providerId="LiveId" clId="{ABFDBD9C-A7E8-40FD-BB53-84B71FD750ED}" dt="2023-07-23T20:36:04.560" v="1209"/>
          <pc:sldLayoutMkLst>
            <pc:docMk/>
            <pc:sldMasterMk cId="2009926352" sldId="2147483648"/>
            <pc:sldLayoutMk cId="3478765925" sldId="2147483658"/>
          </pc:sldLayoutMkLst>
        </pc:sldLayoutChg>
        <pc:sldLayoutChg chg="modTransition">
          <pc:chgData name="Shivanand Biradar" userId="97899b5bd4ac17e6" providerId="LiveId" clId="{ABFDBD9C-A7E8-40FD-BB53-84B71FD750ED}" dt="2023-07-23T20:36:04.560" v="1209"/>
          <pc:sldLayoutMkLst>
            <pc:docMk/>
            <pc:sldMasterMk cId="2009926352" sldId="2147483648"/>
            <pc:sldLayoutMk cId="2144438734" sldId="2147483659"/>
          </pc:sldLayoutMkLst>
        </pc:sldLayoutChg>
        <pc:sldLayoutChg chg="modTransition">
          <pc:chgData name="Shivanand Biradar" userId="97899b5bd4ac17e6" providerId="LiveId" clId="{ABFDBD9C-A7E8-40FD-BB53-84B71FD750ED}" dt="2023-07-23T20:36:04.560" v="1209"/>
          <pc:sldLayoutMkLst>
            <pc:docMk/>
            <pc:sldMasterMk cId="2009926352" sldId="2147483648"/>
            <pc:sldLayoutMk cId="3055570894"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B3CEA-4B48-4654-8265-9DB7CC84C893}" type="datetimeFigureOut">
              <a:rPr lang="en-IN" smtClean="0"/>
              <a:t>23-07-2023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457BDA-72B0-4080-8A95-78D536E3F05F}" type="slidenum">
              <a:rPr lang="en-IN" smtClean="0"/>
              <a:t>‹#›</a:t>
            </a:fld>
            <a:endParaRPr lang="en-IN"/>
          </a:p>
        </p:txBody>
      </p:sp>
    </p:spTree>
    <p:extLst>
      <p:ext uri="{BB962C8B-B14F-4D97-AF65-F5344CB8AC3E}">
        <p14:creationId xmlns:p14="http://schemas.microsoft.com/office/powerpoint/2010/main" val="145775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C035B-C618-C6D4-2A2D-CCB66E10F0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A65C85-DB0B-BCEF-05E9-08C2437CF7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5A887AD-8CED-2FE7-5E06-B968F237AA9A}"/>
              </a:ext>
            </a:extLst>
          </p:cNvPr>
          <p:cNvSpPr>
            <a:spLocks noGrp="1"/>
          </p:cNvSpPr>
          <p:nvPr>
            <p:ph type="dt" sz="half" idx="10"/>
          </p:nvPr>
        </p:nvSpPr>
        <p:spPr/>
        <p:txBody>
          <a:bodyPr/>
          <a:lstStyle/>
          <a:p>
            <a:fld id="{DFEAC578-47D7-48E0-B8CC-CF33E3832F8D}" type="datetime1">
              <a:rPr lang="en-IN" smtClean="0"/>
              <a:t>23-07-2023</a:t>
            </a:fld>
            <a:endParaRPr lang="en-IN"/>
          </a:p>
        </p:txBody>
      </p:sp>
      <p:sp>
        <p:nvSpPr>
          <p:cNvPr id="5" name="Footer Placeholder 4">
            <a:extLst>
              <a:ext uri="{FF2B5EF4-FFF2-40B4-BE49-F238E27FC236}">
                <a16:creationId xmlns:a16="http://schemas.microsoft.com/office/drawing/2014/main" id="{E84C5E19-5A86-C599-3561-C33941DED7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BEB666-847B-5639-B69C-259AED6855E5}"/>
              </a:ext>
            </a:extLst>
          </p:cNvPr>
          <p:cNvSpPr>
            <a:spLocks noGrp="1"/>
          </p:cNvSpPr>
          <p:nvPr>
            <p:ph type="sldNum" sz="quarter" idx="12"/>
          </p:nvPr>
        </p:nvSpPr>
        <p:spPr/>
        <p:txBody>
          <a:bodyPr/>
          <a:lstStyle/>
          <a:p>
            <a:fld id="{D076748A-D914-44D8-BC45-AC2D6669ABE5}" type="slidenum">
              <a:rPr lang="en-IN" smtClean="0"/>
              <a:t>‹#›</a:t>
            </a:fld>
            <a:endParaRPr lang="en-IN"/>
          </a:p>
        </p:txBody>
      </p:sp>
    </p:spTree>
    <p:extLst>
      <p:ext uri="{BB962C8B-B14F-4D97-AF65-F5344CB8AC3E}">
        <p14:creationId xmlns:p14="http://schemas.microsoft.com/office/powerpoint/2010/main" val="4158186690"/>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BD14-6388-8694-9380-267ED2C7C0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4ED0AB-40CD-8B1F-7896-0712319667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D69131-4C5F-F112-9E05-8314F76D976E}"/>
              </a:ext>
            </a:extLst>
          </p:cNvPr>
          <p:cNvSpPr>
            <a:spLocks noGrp="1"/>
          </p:cNvSpPr>
          <p:nvPr>
            <p:ph type="dt" sz="half" idx="10"/>
          </p:nvPr>
        </p:nvSpPr>
        <p:spPr/>
        <p:txBody>
          <a:bodyPr/>
          <a:lstStyle/>
          <a:p>
            <a:fld id="{0C9CA6C8-5400-453F-8478-F38EA72D4430}" type="datetime1">
              <a:rPr lang="en-IN" smtClean="0"/>
              <a:t>23-07-2023</a:t>
            </a:fld>
            <a:endParaRPr lang="en-IN"/>
          </a:p>
        </p:txBody>
      </p:sp>
      <p:sp>
        <p:nvSpPr>
          <p:cNvPr id="5" name="Footer Placeholder 4">
            <a:extLst>
              <a:ext uri="{FF2B5EF4-FFF2-40B4-BE49-F238E27FC236}">
                <a16:creationId xmlns:a16="http://schemas.microsoft.com/office/drawing/2014/main" id="{E2ED5FE2-D2B3-0C80-D798-D396C451B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0FBC7F-6797-18BD-62D3-EF766F0D50F7}"/>
              </a:ext>
            </a:extLst>
          </p:cNvPr>
          <p:cNvSpPr>
            <a:spLocks noGrp="1"/>
          </p:cNvSpPr>
          <p:nvPr>
            <p:ph type="sldNum" sz="quarter" idx="12"/>
          </p:nvPr>
        </p:nvSpPr>
        <p:spPr/>
        <p:txBody>
          <a:bodyPr/>
          <a:lstStyle/>
          <a:p>
            <a:fld id="{D076748A-D914-44D8-BC45-AC2D6669ABE5}" type="slidenum">
              <a:rPr lang="en-IN" smtClean="0"/>
              <a:t>‹#›</a:t>
            </a:fld>
            <a:endParaRPr lang="en-IN"/>
          </a:p>
        </p:txBody>
      </p:sp>
    </p:spTree>
    <p:extLst>
      <p:ext uri="{BB962C8B-B14F-4D97-AF65-F5344CB8AC3E}">
        <p14:creationId xmlns:p14="http://schemas.microsoft.com/office/powerpoint/2010/main" val="3478765925"/>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A42E5C-5728-7674-B901-1C7AE32FD0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737473-9079-307F-304D-8DE006A7D7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535D96-65C3-4AFD-C080-689283D6DFBC}"/>
              </a:ext>
            </a:extLst>
          </p:cNvPr>
          <p:cNvSpPr>
            <a:spLocks noGrp="1"/>
          </p:cNvSpPr>
          <p:nvPr>
            <p:ph type="dt" sz="half" idx="10"/>
          </p:nvPr>
        </p:nvSpPr>
        <p:spPr/>
        <p:txBody>
          <a:bodyPr/>
          <a:lstStyle/>
          <a:p>
            <a:fld id="{31686862-6037-4A1C-8CC5-3413BFFBE0DA}" type="datetime1">
              <a:rPr lang="en-IN" smtClean="0"/>
              <a:t>23-07-2023</a:t>
            </a:fld>
            <a:endParaRPr lang="en-IN"/>
          </a:p>
        </p:txBody>
      </p:sp>
      <p:sp>
        <p:nvSpPr>
          <p:cNvPr id="5" name="Footer Placeholder 4">
            <a:extLst>
              <a:ext uri="{FF2B5EF4-FFF2-40B4-BE49-F238E27FC236}">
                <a16:creationId xmlns:a16="http://schemas.microsoft.com/office/drawing/2014/main" id="{F83A44ED-D7AD-D9A5-C8C8-8208D4F162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66BB6D-5A9C-9A2D-40D4-8FCE3F82A873}"/>
              </a:ext>
            </a:extLst>
          </p:cNvPr>
          <p:cNvSpPr>
            <a:spLocks noGrp="1"/>
          </p:cNvSpPr>
          <p:nvPr>
            <p:ph type="sldNum" sz="quarter" idx="12"/>
          </p:nvPr>
        </p:nvSpPr>
        <p:spPr/>
        <p:txBody>
          <a:bodyPr/>
          <a:lstStyle/>
          <a:p>
            <a:fld id="{D076748A-D914-44D8-BC45-AC2D6669ABE5}" type="slidenum">
              <a:rPr lang="en-IN" smtClean="0"/>
              <a:t>‹#›</a:t>
            </a:fld>
            <a:endParaRPr lang="en-IN"/>
          </a:p>
        </p:txBody>
      </p:sp>
    </p:spTree>
    <p:extLst>
      <p:ext uri="{BB962C8B-B14F-4D97-AF65-F5344CB8AC3E}">
        <p14:creationId xmlns:p14="http://schemas.microsoft.com/office/powerpoint/2010/main" val="2144438734"/>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738AB-34A5-46BD-9BCF-F760BDD51C7B}" type="datetime1">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AED7522-2890-4BD9-A92B-894029F6BB78}" type="slidenum">
              <a:rPr lang="en-IN" smtClean="0"/>
              <a:t>‹#›</a:t>
            </a:fld>
            <a:endParaRPr lang="en-IN"/>
          </a:p>
        </p:txBody>
      </p:sp>
    </p:spTree>
    <p:extLst>
      <p:ext uri="{BB962C8B-B14F-4D97-AF65-F5344CB8AC3E}">
        <p14:creationId xmlns:p14="http://schemas.microsoft.com/office/powerpoint/2010/main" val="3055570894"/>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6C2C-B6D0-3011-B87F-60F02C19B5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58881A-536E-AFDA-2DA9-A1941716F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374422-D707-918D-012F-369E3D0535BF}"/>
              </a:ext>
            </a:extLst>
          </p:cNvPr>
          <p:cNvSpPr>
            <a:spLocks noGrp="1"/>
          </p:cNvSpPr>
          <p:nvPr>
            <p:ph type="dt" sz="half" idx="10"/>
          </p:nvPr>
        </p:nvSpPr>
        <p:spPr/>
        <p:txBody>
          <a:bodyPr/>
          <a:lstStyle/>
          <a:p>
            <a:fld id="{D5ADD2D5-BBA1-4C4A-96D6-63169F0704FE}" type="datetime1">
              <a:rPr lang="en-IN" smtClean="0"/>
              <a:t>23-07-2023</a:t>
            </a:fld>
            <a:endParaRPr lang="en-IN"/>
          </a:p>
        </p:txBody>
      </p:sp>
      <p:sp>
        <p:nvSpPr>
          <p:cNvPr id="5" name="Footer Placeholder 4">
            <a:extLst>
              <a:ext uri="{FF2B5EF4-FFF2-40B4-BE49-F238E27FC236}">
                <a16:creationId xmlns:a16="http://schemas.microsoft.com/office/drawing/2014/main" id="{5F26BF85-D463-141A-D8C6-75FC279B34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A0E8B7-8186-DF7A-3C60-2F6D25BDD9B4}"/>
              </a:ext>
            </a:extLst>
          </p:cNvPr>
          <p:cNvSpPr>
            <a:spLocks noGrp="1"/>
          </p:cNvSpPr>
          <p:nvPr>
            <p:ph type="sldNum" sz="quarter" idx="12"/>
          </p:nvPr>
        </p:nvSpPr>
        <p:spPr/>
        <p:txBody>
          <a:bodyPr/>
          <a:lstStyle/>
          <a:p>
            <a:fld id="{D076748A-D914-44D8-BC45-AC2D6669ABE5}" type="slidenum">
              <a:rPr lang="en-IN" smtClean="0"/>
              <a:t>‹#›</a:t>
            </a:fld>
            <a:endParaRPr lang="en-IN"/>
          </a:p>
        </p:txBody>
      </p:sp>
    </p:spTree>
    <p:extLst>
      <p:ext uri="{BB962C8B-B14F-4D97-AF65-F5344CB8AC3E}">
        <p14:creationId xmlns:p14="http://schemas.microsoft.com/office/powerpoint/2010/main" val="2017867141"/>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CBE9-6FE0-2F1B-62BB-8C9F71DB81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03A442-63A8-C85C-88B2-38307F3838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659A8-8474-06F4-D683-F4985BD446FD}"/>
              </a:ext>
            </a:extLst>
          </p:cNvPr>
          <p:cNvSpPr>
            <a:spLocks noGrp="1"/>
          </p:cNvSpPr>
          <p:nvPr>
            <p:ph type="dt" sz="half" idx="10"/>
          </p:nvPr>
        </p:nvSpPr>
        <p:spPr/>
        <p:txBody>
          <a:bodyPr/>
          <a:lstStyle/>
          <a:p>
            <a:fld id="{619A71DE-94BB-4563-AA69-D07F2998419A}" type="datetime1">
              <a:rPr lang="en-IN" smtClean="0"/>
              <a:t>23-07-2023</a:t>
            </a:fld>
            <a:endParaRPr lang="en-IN"/>
          </a:p>
        </p:txBody>
      </p:sp>
      <p:sp>
        <p:nvSpPr>
          <p:cNvPr id="5" name="Footer Placeholder 4">
            <a:extLst>
              <a:ext uri="{FF2B5EF4-FFF2-40B4-BE49-F238E27FC236}">
                <a16:creationId xmlns:a16="http://schemas.microsoft.com/office/drawing/2014/main" id="{B540A920-FBA3-449E-707A-70B9DF4574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0B7844-81B3-793C-D75B-9AEFBD0F0B66}"/>
              </a:ext>
            </a:extLst>
          </p:cNvPr>
          <p:cNvSpPr>
            <a:spLocks noGrp="1"/>
          </p:cNvSpPr>
          <p:nvPr>
            <p:ph type="sldNum" sz="quarter" idx="12"/>
          </p:nvPr>
        </p:nvSpPr>
        <p:spPr/>
        <p:txBody>
          <a:bodyPr/>
          <a:lstStyle/>
          <a:p>
            <a:fld id="{D076748A-D914-44D8-BC45-AC2D6669ABE5}" type="slidenum">
              <a:rPr lang="en-IN" smtClean="0"/>
              <a:t>‹#›</a:t>
            </a:fld>
            <a:endParaRPr lang="en-IN"/>
          </a:p>
        </p:txBody>
      </p:sp>
    </p:spTree>
    <p:extLst>
      <p:ext uri="{BB962C8B-B14F-4D97-AF65-F5344CB8AC3E}">
        <p14:creationId xmlns:p14="http://schemas.microsoft.com/office/powerpoint/2010/main" val="3615876377"/>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0EE2-FA88-501A-FA3C-632C68E820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001AA3-2611-0CF9-534A-DB5506D837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BD64F8B-5795-4535-DCC9-9CBD1807B2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AD5D6C-0B15-72D3-EE3B-0DB130AFD086}"/>
              </a:ext>
            </a:extLst>
          </p:cNvPr>
          <p:cNvSpPr>
            <a:spLocks noGrp="1"/>
          </p:cNvSpPr>
          <p:nvPr>
            <p:ph type="dt" sz="half" idx="10"/>
          </p:nvPr>
        </p:nvSpPr>
        <p:spPr/>
        <p:txBody>
          <a:bodyPr/>
          <a:lstStyle/>
          <a:p>
            <a:fld id="{B54FE3DC-AF0F-4119-82C1-13CE77CE8B91}" type="datetime1">
              <a:rPr lang="en-IN" smtClean="0"/>
              <a:t>23-07-2023</a:t>
            </a:fld>
            <a:endParaRPr lang="en-IN"/>
          </a:p>
        </p:txBody>
      </p:sp>
      <p:sp>
        <p:nvSpPr>
          <p:cNvPr id="6" name="Footer Placeholder 5">
            <a:extLst>
              <a:ext uri="{FF2B5EF4-FFF2-40B4-BE49-F238E27FC236}">
                <a16:creationId xmlns:a16="http://schemas.microsoft.com/office/drawing/2014/main" id="{E8B639CE-88CB-81EB-5925-0570B92199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E8FCED-6237-B94B-78F6-8787CDAC9DD4}"/>
              </a:ext>
            </a:extLst>
          </p:cNvPr>
          <p:cNvSpPr>
            <a:spLocks noGrp="1"/>
          </p:cNvSpPr>
          <p:nvPr>
            <p:ph type="sldNum" sz="quarter" idx="12"/>
          </p:nvPr>
        </p:nvSpPr>
        <p:spPr/>
        <p:txBody>
          <a:bodyPr/>
          <a:lstStyle/>
          <a:p>
            <a:fld id="{D076748A-D914-44D8-BC45-AC2D6669ABE5}" type="slidenum">
              <a:rPr lang="en-IN" smtClean="0"/>
              <a:t>‹#›</a:t>
            </a:fld>
            <a:endParaRPr lang="en-IN"/>
          </a:p>
        </p:txBody>
      </p:sp>
    </p:spTree>
    <p:extLst>
      <p:ext uri="{BB962C8B-B14F-4D97-AF65-F5344CB8AC3E}">
        <p14:creationId xmlns:p14="http://schemas.microsoft.com/office/powerpoint/2010/main" val="3959502016"/>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089F-BFE9-39EF-693B-6E0ACC1DEBC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40D363-090B-4D25-5715-BEB1FC6764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2F9DE5-85DD-2506-2FDC-CF1D48C91C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255B7C-CC5C-196F-B779-152F868CD7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76FF8-E10E-E16D-D4E5-E4FBFFC5D5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CA1239B-0581-1559-E2EA-3786B0A20D7C}"/>
              </a:ext>
            </a:extLst>
          </p:cNvPr>
          <p:cNvSpPr>
            <a:spLocks noGrp="1"/>
          </p:cNvSpPr>
          <p:nvPr>
            <p:ph type="dt" sz="half" idx="10"/>
          </p:nvPr>
        </p:nvSpPr>
        <p:spPr/>
        <p:txBody>
          <a:bodyPr/>
          <a:lstStyle/>
          <a:p>
            <a:fld id="{6D6F868A-3F17-4E5A-8C9B-B7AE31518F5A}" type="datetime1">
              <a:rPr lang="en-IN" smtClean="0"/>
              <a:t>23-07-2023</a:t>
            </a:fld>
            <a:endParaRPr lang="en-IN"/>
          </a:p>
        </p:txBody>
      </p:sp>
      <p:sp>
        <p:nvSpPr>
          <p:cNvPr id="8" name="Footer Placeholder 7">
            <a:extLst>
              <a:ext uri="{FF2B5EF4-FFF2-40B4-BE49-F238E27FC236}">
                <a16:creationId xmlns:a16="http://schemas.microsoft.com/office/drawing/2014/main" id="{C42B2169-6DA0-26D3-D14A-DA7046290E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290372A-5875-8EA4-DAF6-AF47416B04DF}"/>
              </a:ext>
            </a:extLst>
          </p:cNvPr>
          <p:cNvSpPr>
            <a:spLocks noGrp="1"/>
          </p:cNvSpPr>
          <p:nvPr>
            <p:ph type="sldNum" sz="quarter" idx="12"/>
          </p:nvPr>
        </p:nvSpPr>
        <p:spPr/>
        <p:txBody>
          <a:bodyPr/>
          <a:lstStyle/>
          <a:p>
            <a:fld id="{D076748A-D914-44D8-BC45-AC2D6669ABE5}" type="slidenum">
              <a:rPr lang="en-IN" smtClean="0"/>
              <a:t>‹#›</a:t>
            </a:fld>
            <a:endParaRPr lang="en-IN"/>
          </a:p>
        </p:txBody>
      </p:sp>
    </p:spTree>
    <p:extLst>
      <p:ext uri="{BB962C8B-B14F-4D97-AF65-F5344CB8AC3E}">
        <p14:creationId xmlns:p14="http://schemas.microsoft.com/office/powerpoint/2010/main" val="3636225722"/>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C0EE2-D14E-4F73-A963-24B6AA7361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57DAB8-293E-CE5B-0576-8A9E9B6B38DC}"/>
              </a:ext>
            </a:extLst>
          </p:cNvPr>
          <p:cNvSpPr>
            <a:spLocks noGrp="1"/>
          </p:cNvSpPr>
          <p:nvPr>
            <p:ph type="dt" sz="half" idx="10"/>
          </p:nvPr>
        </p:nvSpPr>
        <p:spPr/>
        <p:txBody>
          <a:bodyPr/>
          <a:lstStyle/>
          <a:p>
            <a:fld id="{A51A6FEF-8A4C-4F3F-956D-A8112ECE8580}" type="datetime1">
              <a:rPr lang="en-IN" smtClean="0"/>
              <a:t>23-07-2023</a:t>
            </a:fld>
            <a:endParaRPr lang="en-IN"/>
          </a:p>
        </p:txBody>
      </p:sp>
      <p:sp>
        <p:nvSpPr>
          <p:cNvPr id="4" name="Footer Placeholder 3">
            <a:extLst>
              <a:ext uri="{FF2B5EF4-FFF2-40B4-BE49-F238E27FC236}">
                <a16:creationId xmlns:a16="http://schemas.microsoft.com/office/drawing/2014/main" id="{5AA5F62F-E9D9-9B75-7D9F-3F8DF41027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4258F3B-8475-3597-87C8-F1DEC9D02834}"/>
              </a:ext>
            </a:extLst>
          </p:cNvPr>
          <p:cNvSpPr>
            <a:spLocks noGrp="1"/>
          </p:cNvSpPr>
          <p:nvPr>
            <p:ph type="sldNum" sz="quarter" idx="12"/>
          </p:nvPr>
        </p:nvSpPr>
        <p:spPr/>
        <p:txBody>
          <a:bodyPr/>
          <a:lstStyle/>
          <a:p>
            <a:fld id="{D076748A-D914-44D8-BC45-AC2D6669ABE5}" type="slidenum">
              <a:rPr lang="en-IN" smtClean="0"/>
              <a:t>‹#›</a:t>
            </a:fld>
            <a:endParaRPr lang="en-IN"/>
          </a:p>
        </p:txBody>
      </p:sp>
    </p:spTree>
    <p:extLst>
      <p:ext uri="{BB962C8B-B14F-4D97-AF65-F5344CB8AC3E}">
        <p14:creationId xmlns:p14="http://schemas.microsoft.com/office/powerpoint/2010/main" val="2163396169"/>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C35079-6CAD-17E8-1010-E76A5FA9BEB3}"/>
              </a:ext>
            </a:extLst>
          </p:cNvPr>
          <p:cNvSpPr>
            <a:spLocks noGrp="1"/>
          </p:cNvSpPr>
          <p:nvPr>
            <p:ph type="dt" sz="half" idx="10"/>
          </p:nvPr>
        </p:nvSpPr>
        <p:spPr/>
        <p:txBody>
          <a:bodyPr/>
          <a:lstStyle/>
          <a:p>
            <a:fld id="{03C51145-3F24-4E45-92A7-E5FE1737918C}" type="datetime1">
              <a:rPr lang="en-IN" smtClean="0"/>
              <a:t>23-07-2023</a:t>
            </a:fld>
            <a:endParaRPr lang="en-IN"/>
          </a:p>
        </p:txBody>
      </p:sp>
      <p:sp>
        <p:nvSpPr>
          <p:cNvPr id="3" name="Footer Placeholder 2">
            <a:extLst>
              <a:ext uri="{FF2B5EF4-FFF2-40B4-BE49-F238E27FC236}">
                <a16:creationId xmlns:a16="http://schemas.microsoft.com/office/drawing/2014/main" id="{671E7DA8-125B-5C61-5C32-DDEF5C2D74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0EBBE6-2050-1F8D-B4A1-CAF353E1E43B}"/>
              </a:ext>
            </a:extLst>
          </p:cNvPr>
          <p:cNvSpPr>
            <a:spLocks noGrp="1"/>
          </p:cNvSpPr>
          <p:nvPr>
            <p:ph type="sldNum" sz="quarter" idx="12"/>
          </p:nvPr>
        </p:nvSpPr>
        <p:spPr/>
        <p:txBody>
          <a:bodyPr/>
          <a:lstStyle/>
          <a:p>
            <a:fld id="{D076748A-D914-44D8-BC45-AC2D6669ABE5}" type="slidenum">
              <a:rPr lang="en-IN" smtClean="0"/>
              <a:t>‹#›</a:t>
            </a:fld>
            <a:endParaRPr lang="en-IN"/>
          </a:p>
        </p:txBody>
      </p:sp>
    </p:spTree>
    <p:extLst>
      <p:ext uri="{BB962C8B-B14F-4D97-AF65-F5344CB8AC3E}">
        <p14:creationId xmlns:p14="http://schemas.microsoft.com/office/powerpoint/2010/main" val="2324729236"/>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EE0C-89D2-1288-72F1-03D1DB5A73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8FAA82A-734E-B6AF-01BC-36C35D6B79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3C4F95F-7CB2-3F2C-3037-2328D0579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889B94-8893-05A9-5C74-12F5291BE566}"/>
              </a:ext>
            </a:extLst>
          </p:cNvPr>
          <p:cNvSpPr>
            <a:spLocks noGrp="1"/>
          </p:cNvSpPr>
          <p:nvPr>
            <p:ph type="dt" sz="half" idx="10"/>
          </p:nvPr>
        </p:nvSpPr>
        <p:spPr/>
        <p:txBody>
          <a:bodyPr/>
          <a:lstStyle/>
          <a:p>
            <a:fld id="{026376BD-B5A1-4022-A838-91E9C1BC69A7}" type="datetime1">
              <a:rPr lang="en-IN" smtClean="0"/>
              <a:t>23-07-2023</a:t>
            </a:fld>
            <a:endParaRPr lang="en-IN"/>
          </a:p>
        </p:txBody>
      </p:sp>
      <p:sp>
        <p:nvSpPr>
          <p:cNvPr id="6" name="Footer Placeholder 5">
            <a:extLst>
              <a:ext uri="{FF2B5EF4-FFF2-40B4-BE49-F238E27FC236}">
                <a16:creationId xmlns:a16="http://schemas.microsoft.com/office/drawing/2014/main" id="{51040A0E-7CD4-FE9A-6A9E-D6E9EF3AE3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E4B9A8-CEE0-6568-F240-55C47B3D4E80}"/>
              </a:ext>
            </a:extLst>
          </p:cNvPr>
          <p:cNvSpPr>
            <a:spLocks noGrp="1"/>
          </p:cNvSpPr>
          <p:nvPr>
            <p:ph type="sldNum" sz="quarter" idx="12"/>
          </p:nvPr>
        </p:nvSpPr>
        <p:spPr/>
        <p:txBody>
          <a:bodyPr/>
          <a:lstStyle/>
          <a:p>
            <a:fld id="{D076748A-D914-44D8-BC45-AC2D6669ABE5}" type="slidenum">
              <a:rPr lang="en-IN" smtClean="0"/>
              <a:t>‹#›</a:t>
            </a:fld>
            <a:endParaRPr lang="en-IN"/>
          </a:p>
        </p:txBody>
      </p:sp>
    </p:spTree>
    <p:extLst>
      <p:ext uri="{BB962C8B-B14F-4D97-AF65-F5344CB8AC3E}">
        <p14:creationId xmlns:p14="http://schemas.microsoft.com/office/powerpoint/2010/main" val="2709192076"/>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3179-A0C1-0B6C-51BA-374E240F5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A3C2AF-A520-1506-16D5-9284D2578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D1843D-DE7F-B549-8C6B-47821BB94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515D2C-4484-BC58-8183-85CB7BD24AEE}"/>
              </a:ext>
            </a:extLst>
          </p:cNvPr>
          <p:cNvSpPr>
            <a:spLocks noGrp="1"/>
          </p:cNvSpPr>
          <p:nvPr>
            <p:ph type="dt" sz="half" idx="10"/>
          </p:nvPr>
        </p:nvSpPr>
        <p:spPr/>
        <p:txBody>
          <a:bodyPr/>
          <a:lstStyle/>
          <a:p>
            <a:fld id="{CC10A981-5AAB-4BED-A842-38CC61F67785}" type="datetime1">
              <a:rPr lang="en-IN" smtClean="0"/>
              <a:t>23-07-2023</a:t>
            </a:fld>
            <a:endParaRPr lang="en-IN"/>
          </a:p>
        </p:txBody>
      </p:sp>
      <p:sp>
        <p:nvSpPr>
          <p:cNvPr id="6" name="Footer Placeholder 5">
            <a:extLst>
              <a:ext uri="{FF2B5EF4-FFF2-40B4-BE49-F238E27FC236}">
                <a16:creationId xmlns:a16="http://schemas.microsoft.com/office/drawing/2014/main" id="{5E600DB0-A1D2-A514-446A-7BA6B9DC72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42F06C-5FCE-9323-228C-CFB833E0124C}"/>
              </a:ext>
            </a:extLst>
          </p:cNvPr>
          <p:cNvSpPr>
            <a:spLocks noGrp="1"/>
          </p:cNvSpPr>
          <p:nvPr>
            <p:ph type="sldNum" sz="quarter" idx="12"/>
          </p:nvPr>
        </p:nvSpPr>
        <p:spPr/>
        <p:txBody>
          <a:bodyPr/>
          <a:lstStyle/>
          <a:p>
            <a:fld id="{D076748A-D914-44D8-BC45-AC2D6669ABE5}" type="slidenum">
              <a:rPr lang="en-IN" smtClean="0"/>
              <a:t>‹#›</a:t>
            </a:fld>
            <a:endParaRPr lang="en-IN"/>
          </a:p>
        </p:txBody>
      </p:sp>
    </p:spTree>
    <p:extLst>
      <p:ext uri="{BB962C8B-B14F-4D97-AF65-F5344CB8AC3E}">
        <p14:creationId xmlns:p14="http://schemas.microsoft.com/office/powerpoint/2010/main" val="1730468058"/>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624216-2737-98DE-5495-FBE93B1629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8C9F6A-15A1-826C-174F-54393D9194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F220E2-A95D-3FB1-355B-429DA19D5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224F1-3424-45FF-A98E-2E61DD65767A}" type="datetime1">
              <a:rPr lang="en-IN" smtClean="0"/>
              <a:t>23-07-2023</a:t>
            </a:fld>
            <a:endParaRPr lang="en-IN"/>
          </a:p>
        </p:txBody>
      </p:sp>
      <p:sp>
        <p:nvSpPr>
          <p:cNvPr id="5" name="Footer Placeholder 4">
            <a:extLst>
              <a:ext uri="{FF2B5EF4-FFF2-40B4-BE49-F238E27FC236}">
                <a16:creationId xmlns:a16="http://schemas.microsoft.com/office/drawing/2014/main" id="{7F4F9478-42F7-1034-C904-1805A6E1CB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B9DCEB-5BAE-8A45-47B8-901D8471D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6748A-D914-44D8-BC45-AC2D6669ABE5}" type="slidenum">
              <a:rPr lang="en-IN" smtClean="0"/>
              <a:t>‹#›</a:t>
            </a:fld>
            <a:endParaRPr lang="en-IN"/>
          </a:p>
        </p:txBody>
      </p:sp>
    </p:spTree>
    <p:extLst>
      <p:ext uri="{BB962C8B-B14F-4D97-AF65-F5344CB8AC3E}">
        <p14:creationId xmlns:p14="http://schemas.microsoft.com/office/powerpoint/2010/main" val="2009926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17/06/relationships/model3d" Target="../media/model3d2.glb"/><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table&#10;&#10;Description automatically generated">
            <a:extLst>
              <a:ext uri="{FF2B5EF4-FFF2-40B4-BE49-F238E27FC236}">
                <a16:creationId xmlns:a16="http://schemas.microsoft.com/office/drawing/2014/main" id="{F9EB1B85-C202-F5C6-391A-E8BCE6270710}"/>
              </a:ext>
            </a:extLst>
          </p:cNvPr>
          <p:cNvPicPr>
            <a:picLocks noChangeAspect="1"/>
          </p:cNvPicPr>
          <p:nvPr/>
        </p:nvPicPr>
        <p:blipFill>
          <a:blip r:embed="rId2"/>
          <a:stretch>
            <a:fillRect/>
          </a:stretch>
        </p:blipFill>
        <p:spPr>
          <a:xfrm>
            <a:off x="101600" y="76200"/>
            <a:ext cx="3556000" cy="838200"/>
          </a:xfrm>
          <a:prstGeom prst="rect">
            <a:avLst/>
          </a:prstGeom>
        </p:spPr>
      </p:pic>
      <mc:AlternateContent xmlns:mc="http://schemas.openxmlformats.org/markup-compatibility/2006">
        <mc:Choice xmlns:am3d="http://schemas.microsoft.com/office/drawing/2017/model3d" Requires="am3d">
          <p:graphicFrame>
            <p:nvGraphicFramePr>
              <p:cNvPr id="2" name="3D Model 1" descr="Cpu">
                <a:extLst>
                  <a:ext uri="{FF2B5EF4-FFF2-40B4-BE49-F238E27FC236}">
                    <a16:creationId xmlns:a16="http://schemas.microsoft.com/office/drawing/2014/main" id="{F24EC4E9-1605-39E5-3E85-5B9B8AB87481}"/>
                  </a:ext>
                </a:extLst>
              </p:cNvPr>
              <p:cNvGraphicFramePr>
                <a:graphicFrameLocks noChangeAspect="1"/>
              </p:cNvGraphicFramePr>
              <p:nvPr>
                <p:extLst>
                  <p:ext uri="{D42A27DB-BD31-4B8C-83A1-F6EECF244321}">
                    <p14:modId xmlns:p14="http://schemas.microsoft.com/office/powerpoint/2010/main" val="1925032033"/>
                  </p:ext>
                </p:extLst>
              </p:nvPr>
            </p:nvGraphicFramePr>
            <p:xfrm rot="21444719">
              <a:off x="278750" y="3952359"/>
              <a:ext cx="2550443" cy="2549953"/>
            </p:xfrm>
            <a:graphic>
              <a:graphicData uri="http://schemas.microsoft.com/office/drawing/2017/model3d">
                <am3d:model3d r:embed="rId3">
                  <am3d:spPr>
                    <a:xfrm rot="21444719">
                      <a:off x="0" y="0"/>
                      <a:ext cx="2550443" cy="2549953"/>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5434377" ay="1063" az="-106037"/>
                    <am3d:postTrans dx="0" dy="0" dz="0"/>
                  </am3d:trans>
                  <am3d:raster rName="Office3DRenderer" rVer="16.0.8326">
                    <am3d:blip r:embed="rId4"/>
                  </am3d:raster>
                  <am3d:objViewport viewportSz="37487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pu">
                <a:extLst>
                  <a:ext uri="{FF2B5EF4-FFF2-40B4-BE49-F238E27FC236}">
                    <a16:creationId xmlns:a16="http://schemas.microsoft.com/office/drawing/2014/main" id="{F24EC4E9-1605-39E5-3E85-5B9B8AB87481}"/>
                  </a:ext>
                </a:extLst>
              </p:cNvPr>
              <p:cNvPicPr>
                <a:picLocks noGrp="1" noRot="1" noChangeAspect="1" noMove="1" noResize="1" noEditPoints="1" noAdjustHandles="1" noChangeArrowheads="1" noChangeShapeType="1" noCrop="1"/>
              </p:cNvPicPr>
              <p:nvPr/>
            </p:nvPicPr>
            <p:blipFill>
              <a:blip r:embed="rId4"/>
              <a:stretch>
                <a:fillRect/>
              </a:stretch>
            </p:blipFill>
            <p:spPr>
              <a:xfrm rot="21444719">
                <a:off x="278750" y="3952359"/>
                <a:ext cx="2550443" cy="25499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Speaker">
                <a:extLst>
                  <a:ext uri="{FF2B5EF4-FFF2-40B4-BE49-F238E27FC236}">
                    <a16:creationId xmlns:a16="http://schemas.microsoft.com/office/drawing/2014/main" id="{DA0A3493-E134-1770-5D78-64A57E685EDA}"/>
                  </a:ext>
                </a:extLst>
              </p:cNvPr>
              <p:cNvGraphicFramePr>
                <a:graphicFrameLocks noChangeAspect="1"/>
              </p:cNvGraphicFramePr>
              <p:nvPr>
                <p:extLst>
                  <p:ext uri="{D42A27DB-BD31-4B8C-83A1-F6EECF244321}">
                    <p14:modId xmlns:p14="http://schemas.microsoft.com/office/powerpoint/2010/main" val="1479392435"/>
                  </p:ext>
                </p:extLst>
              </p:nvPr>
            </p:nvGraphicFramePr>
            <p:xfrm rot="16200000">
              <a:off x="9102061" y="3118382"/>
              <a:ext cx="2208997" cy="3808614"/>
            </p:xfrm>
            <a:graphic>
              <a:graphicData uri="http://schemas.microsoft.com/office/drawing/2017/model3d">
                <am3d:model3d r:embed="rId5">
                  <am3d:spPr>
                    <a:xfrm rot="16200000">
                      <a:off x="0" y="0"/>
                      <a:ext cx="2208997" cy="3808614"/>
                    </a:xfrm>
                    <a:prstGeom prst="rect">
                      <a:avLst/>
                    </a:prstGeom>
                  </am3d:spPr>
                  <am3d:camera>
                    <am3d:pos x="0" y="0" z="62302076"/>
                    <am3d:up dx="0" dy="36000000" dz="0"/>
                    <am3d:lookAt x="0" y="0" z="0"/>
                    <am3d:perspective fov="2700000"/>
                  </am3d:camera>
                  <am3d:trans>
                    <am3d:meterPerModelUnit n="2352019" d="1000000"/>
                    <am3d:preTrans dx="-6598" dy="-18000000" dz="169345"/>
                    <am3d:scale>
                      <am3d:sx n="1000000" d="1000000"/>
                      <am3d:sy n="1000000" d="1000000"/>
                      <am3d:sz n="1000000" d="1000000"/>
                    </am3d:scale>
                    <am3d:rot ax="243341" ay="-374514" az="-26488"/>
                    <am3d:postTrans dx="0" dy="0" dz="0"/>
                  </am3d:trans>
                  <am3d:raster rName="Office3DRenderer" rVer="16.0.8326">
                    <am3d:blip r:embed="rId6"/>
                  </am3d:raster>
                  <am3d:objViewport viewportSz="43418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peaker">
                <a:extLst>
                  <a:ext uri="{FF2B5EF4-FFF2-40B4-BE49-F238E27FC236}">
                    <a16:creationId xmlns:a16="http://schemas.microsoft.com/office/drawing/2014/main" id="{DA0A3493-E134-1770-5D78-64A57E685EDA}"/>
                  </a:ext>
                </a:extLst>
              </p:cNvPr>
              <p:cNvPicPr>
                <a:picLocks noGrp="1" noRot="1" noChangeAspect="1" noMove="1" noResize="1" noEditPoints="1" noAdjustHandles="1" noChangeArrowheads="1" noChangeShapeType="1" noCrop="1"/>
              </p:cNvPicPr>
              <p:nvPr/>
            </p:nvPicPr>
            <p:blipFill>
              <a:blip r:embed="rId6"/>
              <a:stretch>
                <a:fillRect/>
              </a:stretch>
            </p:blipFill>
            <p:spPr>
              <a:xfrm rot="16200000">
                <a:off x="9102061" y="3118382"/>
                <a:ext cx="2208997" cy="38086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Red button">
                <a:extLst>
                  <a:ext uri="{FF2B5EF4-FFF2-40B4-BE49-F238E27FC236}">
                    <a16:creationId xmlns:a16="http://schemas.microsoft.com/office/drawing/2014/main" id="{B60FCA32-6DA6-32D3-8C1F-2D2717A1D9C4}"/>
                  </a:ext>
                </a:extLst>
              </p:cNvPr>
              <p:cNvGraphicFramePr>
                <a:graphicFrameLocks noChangeAspect="1"/>
              </p:cNvGraphicFramePr>
              <p:nvPr>
                <p:extLst>
                  <p:ext uri="{D42A27DB-BD31-4B8C-83A1-F6EECF244321}">
                    <p14:modId xmlns:p14="http://schemas.microsoft.com/office/powerpoint/2010/main" val="3335805746"/>
                  </p:ext>
                </p:extLst>
              </p:nvPr>
            </p:nvGraphicFramePr>
            <p:xfrm rot="20719676">
              <a:off x="3978432" y="3548776"/>
              <a:ext cx="2662552" cy="2947826"/>
            </p:xfrm>
            <a:graphic>
              <a:graphicData uri="http://schemas.microsoft.com/office/drawing/2017/model3d">
                <am3d:model3d r:embed="rId7">
                  <am3d:spPr>
                    <a:xfrm rot="20719676">
                      <a:off x="0" y="0"/>
                      <a:ext cx="2662552" cy="2947826"/>
                    </a:xfrm>
                    <a:prstGeom prst="rect">
                      <a:avLst/>
                    </a:prstGeom>
                  </am3d:spPr>
                  <am3d:camera>
                    <am3d:pos x="0" y="0" z="68712826"/>
                    <am3d:up dx="0" dy="36000000" dz="0"/>
                    <am3d:lookAt x="0" y="0" z="0"/>
                    <am3d:perspective fov="2700000"/>
                  </am3d:camera>
                  <am3d:trans>
                    <am3d:meterPerModelUnit n="171573" d="1000000"/>
                    <am3d:preTrans dx="-469" dy="-6873270" dz="676"/>
                    <am3d:scale>
                      <am3d:sx n="1000000" d="1000000"/>
                      <am3d:sy n="1000000" d="1000000"/>
                      <am3d:sz n="1000000" d="1000000"/>
                    </am3d:scale>
                    <am3d:rot ax="4341823" ay="-131755" az="-412329"/>
                    <am3d:postTrans dx="0" dy="0" dz="0"/>
                  </am3d:trans>
                  <am3d:raster rName="Office3DRenderer" rVer="16.0.8326">
                    <am3d:blip r:embed="rId8"/>
                  </am3d:raster>
                  <am3d:objViewport viewportSz="42030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button">
                <a:extLst>
                  <a:ext uri="{FF2B5EF4-FFF2-40B4-BE49-F238E27FC236}">
                    <a16:creationId xmlns:a16="http://schemas.microsoft.com/office/drawing/2014/main" id="{B60FCA32-6DA6-32D3-8C1F-2D2717A1D9C4}"/>
                  </a:ext>
                </a:extLst>
              </p:cNvPr>
              <p:cNvPicPr>
                <a:picLocks noGrp="1" noRot="1" noChangeAspect="1" noMove="1" noResize="1" noEditPoints="1" noAdjustHandles="1" noChangeArrowheads="1" noChangeShapeType="1" noCrop="1"/>
              </p:cNvPicPr>
              <p:nvPr/>
            </p:nvPicPr>
            <p:blipFill>
              <a:blip r:embed="rId8"/>
              <a:stretch>
                <a:fillRect/>
              </a:stretch>
            </p:blipFill>
            <p:spPr>
              <a:xfrm rot="20719676">
                <a:off x="3978432" y="3548776"/>
                <a:ext cx="2662552" cy="2947826"/>
              </a:xfrm>
              <a:prstGeom prst="rect">
                <a:avLst/>
              </a:prstGeom>
            </p:spPr>
          </p:pic>
        </mc:Fallback>
      </mc:AlternateContent>
      <p:sp>
        <p:nvSpPr>
          <p:cNvPr id="7" name="TextBox 6">
            <a:extLst>
              <a:ext uri="{FF2B5EF4-FFF2-40B4-BE49-F238E27FC236}">
                <a16:creationId xmlns:a16="http://schemas.microsoft.com/office/drawing/2014/main" id="{F88CE6D6-C232-ABA8-9940-31693FA5438B}"/>
              </a:ext>
            </a:extLst>
          </p:cNvPr>
          <p:cNvSpPr txBox="1"/>
          <p:nvPr/>
        </p:nvSpPr>
        <p:spPr>
          <a:xfrm>
            <a:off x="4039985" y="171104"/>
            <a:ext cx="4098175" cy="584775"/>
          </a:xfrm>
          <a:prstGeom prst="rect">
            <a:avLst/>
          </a:prstGeom>
          <a:noFill/>
        </p:spPr>
        <p:txBody>
          <a:bodyPr wrap="square" rtlCol="0" anchor="t" anchorCtr="1">
            <a:spAutoFit/>
            <a:scene3d>
              <a:camera prst="orthographicFront"/>
              <a:lightRig rig="chilly" dir="t"/>
            </a:scene3d>
            <a:sp3d z="25400"/>
          </a:bodyPr>
          <a:lstStyle/>
          <a:p>
            <a:r>
              <a:rPr lang="en-IN" sz="32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rPr>
              <a:t>ARM COURSE PROJECT</a:t>
            </a:r>
            <a:endParaRPr lang="en-IN"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endParaRPr>
          </a:p>
        </p:txBody>
      </p:sp>
      <p:sp>
        <p:nvSpPr>
          <p:cNvPr id="8" name="TextBox 7">
            <a:extLst>
              <a:ext uri="{FF2B5EF4-FFF2-40B4-BE49-F238E27FC236}">
                <a16:creationId xmlns:a16="http://schemas.microsoft.com/office/drawing/2014/main" id="{54633717-4AB5-8195-1E8E-1A5163D80ECA}"/>
              </a:ext>
            </a:extLst>
          </p:cNvPr>
          <p:cNvSpPr txBox="1"/>
          <p:nvPr/>
        </p:nvSpPr>
        <p:spPr>
          <a:xfrm>
            <a:off x="3956858" y="918111"/>
            <a:ext cx="4188229" cy="584775"/>
          </a:xfrm>
          <a:prstGeom prst="rect">
            <a:avLst/>
          </a:prstGeom>
          <a:noFill/>
        </p:spPr>
        <p:txBody>
          <a:bodyPr wrap="square" rtlCol="0" anchor="t" anchorCtr="1">
            <a:spAutoFit/>
            <a:scene3d>
              <a:camera prst="orthographicFront"/>
              <a:lightRig rig="chilly" dir="t"/>
            </a:scene3d>
            <a:sp3d z="25400"/>
          </a:bodyPr>
          <a:lstStyle/>
          <a:p>
            <a:r>
              <a:rPr lang="en-IN" sz="32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rPr>
              <a:t>TEAM 13</a:t>
            </a:r>
            <a:endParaRPr lang="en-IN"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endParaRPr>
          </a:p>
        </p:txBody>
      </p:sp>
      <p:sp>
        <p:nvSpPr>
          <p:cNvPr id="9" name="TextBox 8">
            <a:extLst>
              <a:ext uri="{FF2B5EF4-FFF2-40B4-BE49-F238E27FC236}">
                <a16:creationId xmlns:a16="http://schemas.microsoft.com/office/drawing/2014/main" id="{02F6B488-542A-08E5-0A87-31E8BCF9BEA5}"/>
              </a:ext>
            </a:extLst>
          </p:cNvPr>
          <p:cNvSpPr txBox="1"/>
          <p:nvPr/>
        </p:nvSpPr>
        <p:spPr>
          <a:xfrm>
            <a:off x="147099" y="1612491"/>
            <a:ext cx="2662984" cy="1938992"/>
          </a:xfrm>
          <a:prstGeom prst="rect">
            <a:avLst/>
          </a:prstGeom>
          <a:noFill/>
        </p:spPr>
        <p:txBody>
          <a:bodyPr wrap="square" rtlCol="0">
            <a:spAutoFit/>
          </a:bodyPr>
          <a:lstStyle/>
          <a:p>
            <a:r>
              <a:rPr lang="en-IN" sz="2000" b="1" dirty="0"/>
              <a:t>TEAM MEMBERS</a:t>
            </a:r>
          </a:p>
          <a:p>
            <a:endParaRPr lang="en-IN" sz="2000" b="1" dirty="0"/>
          </a:p>
          <a:p>
            <a:r>
              <a:rPr lang="en-IN" sz="2000" b="1" dirty="0"/>
              <a:t>SHIVANANDA      528</a:t>
            </a:r>
          </a:p>
          <a:p>
            <a:r>
              <a:rPr lang="en-IN" sz="2000" b="1" dirty="0"/>
              <a:t>RACHANNA         529</a:t>
            </a:r>
          </a:p>
          <a:p>
            <a:r>
              <a:rPr lang="en-IN" sz="2000" b="1" dirty="0"/>
              <a:t>SONAL                 530</a:t>
            </a:r>
          </a:p>
          <a:p>
            <a:r>
              <a:rPr lang="en-IN" sz="2000" b="1" dirty="0"/>
              <a:t>ADITYA                557</a:t>
            </a:r>
          </a:p>
        </p:txBody>
      </p:sp>
      <p:sp>
        <p:nvSpPr>
          <p:cNvPr id="3" name="Date Placeholder 2">
            <a:extLst>
              <a:ext uri="{FF2B5EF4-FFF2-40B4-BE49-F238E27FC236}">
                <a16:creationId xmlns:a16="http://schemas.microsoft.com/office/drawing/2014/main" id="{B5207C3E-95B1-52C8-06A2-0CB9356FAA88}"/>
              </a:ext>
            </a:extLst>
          </p:cNvPr>
          <p:cNvSpPr>
            <a:spLocks noGrp="1"/>
          </p:cNvSpPr>
          <p:nvPr>
            <p:ph type="dt" sz="half" idx="10"/>
          </p:nvPr>
        </p:nvSpPr>
        <p:spPr/>
        <p:txBody>
          <a:bodyPr/>
          <a:lstStyle/>
          <a:p>
            <a:fld id="{6DEF286B-72F3-495F-9D87-4AD19B93F013}" type="datetime1">
              <a:rPr lang="en-IN" smtClean="0"/>
              <a:t>23-07-2023</a:t>
            </a:fld>
            <a:endParaRPr lang="en-IN"/>
          </a:p>
        </p:txBody>
      </p:sp>
      <p:sp>
        <p:nvSpPr>
          <p:cNvPr id="10" name="Slide Number Placeholder 9">
            <a:extLst>
              <a:ext uri="{FF2B5EF4-FFF2-40B4-BE49-F238E27FC236}">
                <a16:creationId xmlns:a16="http://schemas.microsoft.com/office/drawing/2014/main" id="{B36606B7-D56D-73B5-3CDD-512FB7A8BC03}"/>
              </a:ext>
            </a:extLst>
          </p:cNvPr>
          <p:cNvSpPr>
            <a:spLocks noGrp="1"/>
          </p:cNvSpPr>
          <p:nvPr>
            <p:ph type="sldNum" sz="quarter" idx="12"/>
          </p:nvPr>
        </p:nvSpPr>
        <p:spPr/>
        <p:txBody>
          <a:bodyPr/>
          <a:lstStyle/>
          <a:p>
            <a:fld id="{D076748A-D914-44D8-BC45-AC2D6669ABE5}" type="slidenum">
              <a:rPr lang="en-IN" smtClean="0"/>
              <a:t>1</a:t>
            </a:fld>
            <a:endParaRPr lang="en-IN"/>
          </a:p>
        </p:txBody>
      </p:sp>
    </p:spTree>
    <p:extLst>
      <p:ext uri="{BB962C8B-B14F-4D97-AF65-F5344CB8AC3E}">
        <p14:creationId xmlns:p14="http://schemas.microsoft.com/office/powerpoint/2010/main" val="1154884008"/>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38" presetClass="emph" presetSubtype="128" accel="20000" decel="20000" fill="hold" nodeType="afterEffect">
                                  <p:stCondLst>
                                    <p:cond delay="0"/>
                                  </p:stCondLst>
                                  <p:childTnLst>
                                    <p:anim calcmode="lin" valueType="num">
                                      <p:cBhvr additive="sum">
                                        <p:cTn id="17" dur="2750" fill="hold"/>
                                        <p:tgtEl>
                                          <p:spTgt spid="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18" presetID="39" presetClass="emph" presetSubtype="2" fill="hold" nodeType="withEffect">
                                  <p:stCondLst>
                                    <p:cond delay="0"/>
                                  </p:stCondLst>
                                  <p:childTnLst>
                                    <p:anim calcmode="lin" valueType="num">
                                      <p:cBhvr additive="sum">
                                        <p:cTn id="19"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0"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1"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2"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3"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24" presetID="38" presetClass="emph" presetSubtype="256" fill="hold" nodeType="withEffect">
                                  <p:stCondLst>
                                    <p:cond delay="0"/>
                                  </p:stCondLst>
                                  <p:childTnLst>
                                    <p:anim calcmode="lin" valueType="num">
                                      <p:cBhvr additive="sum">
                                        <p:cTn id="25" dur="2750" fill="hold"/>
                                        <p:tgtEl>
                                          <p:spTgt spid="5"/>
                                        </p:tgtEl>
                                        <p:attrNameLst>
                                          <p:attrName>3d.view.rotation.y</p:attrName>
                                        </p:attrNameLst>
                                      </p:cBhvr>
                                      <p:tavLst>
                                        <p:tav tm="0">
                                          <p:val>
                                            <p:fltVal val="0"/>
                                          </p:val>
                                        </p:tav>
                                        <p:tav tm="3330">
                                          <p:val>
                                            <p:fltVal val="-3.4873"/>
                                          </p:val>
                                        </p:tav>
                                        <p:tav tm="6660">
                                          <p:val>
                                            <p:fltVal val="-6.0519"/>
                                          </p:val>
                                        </p:tav>
                                        <p:tav tm="9990">
                                          <p:val>
                                            <p:fltVal val="-7.8356"/>
                                          </p:val>
                                        </p:tav>
                                        <p:tav tm="13320">
                                          <p:val>
                                            <p:fltVal val="-8.9802"/>
                                          </p:val>
                                        </p:tav>
                                        <p:tav tm="16650">
                                          <p:val>
                                            <p:fltVal val="-9.6274"/>
                                          </p:val>
                                        </p:tav>
                                        <p:tav tm="19970">
                                          <p:val>
                                            <p:fltVal val="-9.9185"/>
                                          </p:val>
                                        </p:tav>
                                        <p:tav tm="23290">
                                          <p:val>
                                            <p:fltVal val="-9.9968"/>
                                          </p:val>
                                        </p:tav>
                                        <p:tav tm="26620">
                                          <p:val>
                                            <p:fltVal val="-9.9972"/>
                                          </p:val>
                                        </p:tav>
                                        <p:tav tm="29950">
                                          <p:val>
                                            <p:fltVal val="-9.9223"/>
                                          </p:val>
                                        </p:tav>
                                        <p:tav tm="33280">
                                          <p:val>
                                            <p:fltVal val="-9.6366"/>
                                          </p:val>
                                        </p:tav>
                                        <p:tav tm="36610">
                                          <p:val>
                                            <p:fltVal val="-8.9984"/>
                                          </p:val>
                                        </p:tav>
                                        <p:tav tm="39940">
                                          <p:val>
                                            <p:fltVal val="-7.8658"/>
                                          </p:val>
                                        </p:tav>
                                        <p:tav tm="43270">
                                          <p:val>
                                            <p:fltVal val="-6.097"/>
                                          </p:val>
                                        </p:tav>
                                        <p:tav tm="46600">
                                          <p:val>
                                            <p:fltVal val="-3.5502"/>
                                          </p:val>
                                        </p:tav>
                                        <p:tav tm="49930">
                                          <p:val>
                                            <p:fltVal val="-0.0837"/>
                                          </p:val>
                                        </p:tav>
                                        <p:tav tm="53250">
                                          <p:val>
                                            <p:fltVal val="3.4149"/>
                                          </p:val>
                                        </p:tav>
                                        <p:tav tm="56580">
                                          <p:val>
                                            <p:fltVal val="6.0001"/>
                                          </p:val>
                                        </p:tav>
                                        <p:tav tm="59900">
                                          <p:val>
                                            <p:fltVal val="7.7965"/>
                                          </p:val>
                                        </p:tav>
                                        <p:tav tm="63220">
                                          <p:val>
                                            <p:fltVal val="8.9537"/>
                                          </p:val>
                                        </p:tav>
                                        <p:tav tm="66540">
                                          <p:val>
                                            <p:fltVal val="9.6124"/>
                                          </p:val>
                                        </p:tav>
                                        <p:tav tm="69870">
                                          <p:val>
                                            <p:fltVal val="9.9135"/>
                                          </p:val>
                                        </p:tav>
                                        <p:tav tm="73190">
                                          <p:val>
                                            <p:fltVal val="9.9962"/>
                                          </p:val>
                                        </p:tav>
                                        <p:tav tm="76510">
                                          <p:val>
                                            <p:fltVal val="9.9977"/>
                                          </p:val>
                                        </p:tav>
                                        <p:tav tm="79830">
                                          <p:val>
                                            <p:fltVal val="9.9278"/>
                                          </p:val>
                                        </p:tav>
                                        <p:tav tm="83160">
                                          <p:val>
                                            <p:fltVal val="9.6522"/>
                                          </p:val>
                                        </p:tav>
                                        <p:tav tm="86480">
                                          <p:val>
                                            <p:fltVal val="9.0317"/>
                                          </p:val>
                                        </p:tav>
                                        <p:tav tm="89800">
                                          <p:val>
                                            <p:fltVal val="7.9252"/>
                                          </p:val>
                                        </p:tav>
                                        <p:tav tm="93120">
                                          <p:val>
                                            <p:fltVal val="6.1923"/>
                                          </p:val>
                                        </p:tav>
                                        <p:tav tm="96450">
                                          <p:val>
                                            <p:fltVal val="3.6837"/>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table&#10;&#10;Description automatically generated">
            <a:extLst>
              <a:ext uri="{FF2B5EF4-FFF2-40B4-BE49-F238E27FC236}">
                <a16:creationId xmlns:a16="http://schemas.microsoft.com/office/drawing/2014/main" id="{F9EB1B85-C202-F5C6-391A-E8BCE6270710}"/>
              </a:ext>
            </a:extLst>
          </p:cNvPr>
          <p:cNvPicPr>
            <a:picLocks noChangeAspect="1"/>
          </p:cNvPicPr>
          <p:nvPr/>
        </p:nvPicPr>
        <p:blipFill>
          <a:blip r:embed="rId2"/>
          <a:stretch>
            <a:fillRect/>
          </a:stretch>
        </p:blipFill>
        <p:spPr>
          <a:xfrm>
            <a:off x="101600" y="76200"/>
            <a:ext cx="3556000" cy="838200"/>
          </a:xfrm>
          <a:prstGeom prst="rect">
            <a:avLst/>
          </a:prstGeom>
        </p:spPr>
      </p:pic>
      <p:sp>
        <p:nvSpPr>
          <p:cNvPr id="2" name="Title 1">
            <a:extLst>
              <a:ext uri="{FF2B5EF4-FFF2-40B4-BE49-F238E27FC236}">
                <a16:creationId xmlns:a16="http://schemas.microsoft.com/office/drawing/2014/main" id="{66163D67-524F-DDB2-1BC8-D295D0C73A52}"/>
              </a:ext>
            </a:extLst>
          </p:cNvPr>
          <p:cNvSpPr txBox="1">
            <a:spLocks/>
          </p:cNvSpPr>
          <p:nvPr/>
        </p:nvSpPr>
        <p:spPr>
          <a:xfrm>
            <a:off x="2362106" y="956185"/>
            <a:ext cx="7613167" cy="437609"/>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t>Specifications  of Peripherals used : </a:t>
            </a:r>
            <a:r>
              <a:rPr lang="en-US" sz="2800" b="1" dirty="0"/>
              <a:t>Ultrasonic Sensor</a:t>
            </a:r>
            <a:endParaRPr lang="en-IN" sz="2800" b="1" dirty="0"/>
          </a:p>
        </p:txBody>
      </p:sp>
      <p:sp>
        <p:nvSpPr>
          <p:cNvPr id="3" name="Content Placeholder 2">
            <a:extLst>
              <a:ext uri="{FF2B5EF4-FFF2-40B4-BE49-F238E27FC236}">
                <a16:creationId xmlns:a16="http://schemas.microsoft.com/office/drawing/2014/main" id="{919190ED-951E-1442-2CED-98179085ADFD}"/>
              </a:ext>
            </a:extLst>
          </p:cNvPr>
          <p:cNvSpPr txBox="1">
            <a:spLocks/>
          </p:cNvSpPr>
          <p:nvPr/>
        </p:nvSpPr>
        <p:spPr>
          <a:xfrm>
            <a:off x="241068" y="1435578"/>
            <a:ext cx="7464829" cy="50649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dirty="0"/>
          </a:p>
          <a:p>
            <a:pPr>
              <a:buFont typeface="Wingdings" panose="05000000000000000000" pitchFamily="2" charset="2"/>
              <a:buChar char="Ø"/>
            </a:pPr>
            <a:r>
              <a:rPr lang="en-US" dirty="0">
                <a:latin typeface="+mj-lt"/>
              </a:rPr>
              <a:t>Ultrasonic sensor   HCSR04</a:t>
            </a:r>
          </a:p>
          <a:p>
            <a:pPr>
              <a:buFont typeface="Wingdings" panose="05000000000000000000" pitchFamily="2" charset="2"/>
              <a:buChar char="Ø"/>
            </a:pPr>
            <a:r>
              <a:rPr lang="en-US" dirty="0">
                <a:latin typeface="+mj-lt"/>
              </a:rPr>
              <a:t>The Ultrasonic sensor requires a separate power supply, typically 5V. The LPC2148 microcontroller provides the necessary signals for powering and controlling.</a:t>
            </a:r>
            <a:endParaRPr lang="en-US" dirty="0"/>
          </a:p>
          <a:p>
            <a:pPr>
              <a:buFont typeface="Wingdings" panose="05000000000000000000" pitchFamily="2" charset="2"/>
              <a:buChar char="Ø"/>
            </a:pPr>
            <a:r>
              <a:rPr lang="en-US" dirty="0">
                <a:latin typeface="+mj-lt"/>
              </a:rPr>
              <a:t>Here we used the Ultrasonic sensor of range 4-400cm</a:t>
            </a:r>
          </a:p>
          <a:p>
            <a:pPr>
              <a:buFont typeface="Wingdings" panose="05000000000000000000" pitchFamily="2" charset="2"/>
              <a:buChar char="Ø"/>
            </a:pPr>
            <a:r>
              <a:rPr lang="en-US" dirty="0">
                <a:latin typeface="+mj-lt"/>
              </a:rPr>
              <a:t>It has 4 pins </a:t>
            </a:r>
            <a:r>
              <a:rPr lang="en-US" dirty="0" err="1">
                <a:latin typeface="+mj-lt"/>
              </a:rPr>
              <a:t>vcc,ground,echo,triger</a:t>
            </a:r>
            <a:r>
              <a:rPr lang="en-US" dirty="0">
                <a:latin typeface="+mj-lt"/>
              </a:rPr>
              <a:t>, and works based on </a:t>
            </a:r>
            <a:r>
              <a:rPr lang="en-US" dirty="0" err="1">
                <a:latin typeface="+mj-lt"/>
              </a:rPr>
              <a:t>ecolocation</a:t>
            </a:r>
            <a:r>
              <a:rPr lang="en-US" dirty="0">
                <a:latin typeface="+mj-lt"/>
              </a:rPr>
              <a:t> it produces the burst of 40khz sound wave.</a:t>
            </a:r>
          </a:p>
          <a:p>
            <a:pPr>
              <a:buFont typeface="Wingdings" panose="05000000000000000000" pitchFamily="2" charset="2"/>
              <a:buChar char="Ø"/>
            </a:pPr>
            <a:endParaRPr lang="en-US" dirty="0">
              <a:latin typeface="+mj-lt"/>
            </a:endParaRPr>
          </a:p>
          <a:p>
            <a:endParaRPr lang="en-IN" dirty="0"/>
          </a:p>
        </p:txBody>
      </p:sp>
      <p:pic>
        <p:nvPicPr>
          <p:cNvPr id="1028" name="Picture 4" descr="Obstacle Avoiding Robot using Ultrasonic Sensor and L298N H-Bridge Mot –  QuartzComponents">
            <a:extLst>
              <a:ext uri="{FF2B5EF4-FFF2-40B4-BE49-F238E27FC236}">
                <a16:creationId xmlns:a16="http://schemas.microsoft.com/office/drawing/2014/main" id="{A0C1A770-C88C-1E3E-53A7-5878151DB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897" y="1687174"/>
            <a:ext cx="4295775" cy="338137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58D3C2C8-C4CE-6535-91C6-98CFB68EAC28}"/>
              </a:ext>
            </a:extLst>
          </p:cNvPr>
          <p:cNvSpPr>
            <a:spLocks noGrp="1"/>
          </p:cNvSpPr>
          <p:nvPr>
            <p:ph type="dt" sz="half" idx="10"/>
          </p:nvPr>
        </p:nvSpPr>
        <p:spPr/>
        <p:txBody>
          <a:bodyPr/>
          <a:lstStyle/>
          <a:p>
            <a:fld id="{E52B06C4-1C87-42FC-A9E6-9997CF69F391}" type="datetime1">
              <a:rPr lang="en-IN" smtClean="0"/>
              <a:t>23-07-2023</a:t>
            </a:fld>
            <a:endParaRPr lang="en-IN"/>
          </a:p>
        </p:txBody>
      </p:sp>
      <p:sp>
        <p:nvSpPr>
          <p:cNvPr id="6" name="Slide Number Placeholder 5">
            <a:extLst>
              <a:ext uri="{FF2B5EF4-FFF2-40B4-BE49-F238E27FC236}">
                <a16:creationId xmlns:a16="http://schemas.microsoft.com/office/drawing/2014/main" id="{38003A8E-9399-8D22-79EA-EFAF7696E77B}"/>
              </a:ext>
            </a:extLst>
          </p:cNvPr>
          <p:cNvSpPr>
            <a:spLocks noGrp="1"/>
          </p:cNvSpPr>
          <p:nvPr>
            <p:ph type="sldNum" sz="quarter" idx="12"/>
          </p:nvPr>
        </p:nvSpPr>
        <p:spPr/>
        <p:txBody>
          <a:bodyPr/>
          <a:lstStyle/>
          <a:p>
            <a:fld id="{D076748A-D914-44D8-BC45-AC2D6669ABE5}" type="slidenum">
              <a:rPr lang="en-IN" smtClean="0"/>
              <a:t>10</a:t>
            </a:fld>
            <a:endParaRPr lang="en-IN"/>
          </a:p>
        </p:txBody>
      </p:sp>
    </p:spTree>
    <p:extLst>
      <p:ext uri="{BB962C8B-B14F-4D97-AF65-F5344CB8AC3E}">
        <p14:creationId xmlns:p14="http://schemas.microsoft.com/office/powerpoint/2010/main" val="1888708562"/>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anim calcmode="lin" valueType="num">
                                      <p:cBhvr>
                                        <p:cTn id="12" dur="500" fill="hold"/>
                                        <p:tgtEl>
                                          <p:spTgt spid="1028"/>
                                        </p:tgtEl>
                                        <p:attrNameLst>
                                          <p:attrName>ppt_x</p:attrName>
                                        </p:attrNameLst>
                                      </p:cBhvr>
                                      <p:tavLst>
                                        <p:tav tm="0">
                                          <p:val>
                                            <p:strVal val="#ppt_x"/>
                                          </p:val>
                                        </p:tav>
                                        <p:tav tm="100000">
                                          <p:val>
                                            <p:strVal val="#ppt_x"/>
                                          </p:val>
                                        </p:tav>
                                      </p:tavLst>
                                    </p:anim>
                                    <p:anim calcmode="lin" valueType="num">
                                      <p:cBhvr>
                                        <p:cTn id="13" dur="5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C330-A8A1-7128-9F78-E89C1EAA4B0D}"/>
              </a:ext>
            </a:extLst>
          </p:cNvPr>
          <p:cNvSpPr>
            <a:spLocks noGrp="1"/>
          </p:cNvSpPr>
          <p:nvPr>
            <p:ph type="title"/>
          </p:nvPr>
        </p:nvSpPr>
        <p:spPr>
          <a:xfrm>
            <a:off x="2592925" y="946778"/>
            <a:ext cx="8911687" cy="589059"/>
          </a:xfrm>
        </p:spPr>
        <p:txBody>
          <a:bodyPr>
            <a:normAutofit/>
          </a:bodyPr>
          <a:lstStyle/>
          <a:p>
            <a:r>
              <a:rPr lang="en-IN" sz="3200" b="1" dirty="0"/>
              <a:t>Specification of peripherals used : UART</a:t>
            </a:r>
          </a:p>
        </p:txBody>
      </p:sp>
      <p:sp>
        <p:nvSpPr>
          <p:cNvPr id="3" name="Content Placeholder 2">
            <a:extLst>
              <a:ext uri="{FF2B5EF4-FFF2-40B4-BE49-F238E27FC236}">
                <a16:creationId xmlns:a16="http://schemas.microsoft.com/office/drawing/2014/main" id="{EC0E8798-B89D-AB2D-85DA-CB4572AF3353}"/>
              </a:ext>
            </a:extLst>
          </p:cNvPr>
          <p:cNvSpPr>
            <a:spLocks noGrp="1"/>
          </p:cNvSpPr>
          <p:nvPr>
            <p:ph idx="1"/>
          </p:nvPr>
        </p:nvSpPr>
        <p:spPr>
          <a:xfrm>
            <a:off x="2000250" y="1695635"/>
            <a:ext cx="9504362" cy="2028640"/>
          </a:xfrm>
        </p:spPr>
        <p:txBody>
          <a:bodyPr/>
          <a:lstStyle/>
          <a:p>
            <a:pPr marL="285750" indent="-285750" algn="just">
              <a:buFont typeface="Wingdings" panose="05000000000000000000" pitchFamily="2" charset="2"/>
              <a:buChar char="Ø"/>
            </a:pPr>
            <a:r>
              <a:rPr lang="en-US" sz="1800" dirty="0">
                <a:solidFill>
                  <a:schemeClr val="accent3">
                    <a:lumMod val="50000"/>
                  </a:schemeClr>
                </a:solidFill>
              </a:rPr>
              <a:t>8 bit receive and transmit FIFOs</a:t>
            </a:r>
          </a:p>
          <a:p>
            <a:pPr marL="285750" indent="-285750" algn="just">
              <a:buFont typeface="Wingdings" panose="05000000000000000000" pitchFamily="2" charset="2"/>
              <a:buChar char="Ø"/>
            </a:pPr>
            <a:r>
              <a:rPr lang="en-US" sz="1800" dirty="0">
                <a:solidFill>
                  <a:schemeClr val="accent3">
                    <a:lumMod val="50000"/>
                  </a:schemeClr>
                </a:solidFill>
              </a:rPr>
              <a:t>Built-in fractional baud rate generator with </a:t>
            </a:r>
            <a:r>
              <a:rPr lang="en-US" sz="1800" dirty="0" err="1">
                <a:solidFill>
                  <a:schemeClr val="accent3">
                    <a:lumMod val="50000"/>
                  </a:schemeClr>
                </a:solidFill>
              </a:rPr>
              <a:t>autobauding</a:t>
            </a:r>
            <a:r>
              <a:rPr lang="en-US" sz="1800" dirty="0">
                <a:solidFill>
                  <a:schemeClr val="accent3">
                    <a:lumMod val="50000"/>
                  </a:schemeClr>
                </a:solidFill>
              </a:rPr>
              <a:t> capability</a:t>
            </a:r>
          </a:p>
          <a:p>
            <a:pPr marL="285750" indent="-285750" algn="just">
              <a:buFont typeface="Wingdings" panose="05000000000000000000" pitchFamily="2" charset="2"/>
              <a:buChar char="Ø"/>
            </a:pPr>
            <a:r>
              <a:rPr lang="en-US" sz="1800" dirty="0">
                <a:solidFill>
                  <a:schemeClr val="accent3">
                    <a:lumMod val="50000"/>
                  </a:schemeClr>
                </a:solidFill>
              </a:rPr>
              <a:t>Software and hardware flow control through TXEN bit in Transmit enable register.</a:t>
            </a:r>
          </a:p>
          <a:p>
            <a:pPr marL="285750" indent="-285750" algn="just">
              <a:buFont typeface="Wingdings" panose="05000000000000000000" pitchFamily="2" charset="2"/>
              <a:buChar char="Ø"/>
            </a:pPr>
            <a:r>
              <a:rPr lang="en-US" sz="1800" i="0" dirty="0">
                <a:solidFill>
                  <a:schemeClr val="accent3">
                    <a:lumMod val="50000"/>
                  </a:schemeClr>
                </a:solidFill>
                <a:effectLst/>
              </a:rPr>
              <a:t>The UART modules in LPC2148 support the standard asynchronous serial communication protocol, which includes start and stop bits, and configurable baud rates.</a:t>
            </a:r>
            <a:endParaRPr lang="en-IN" dirty="0"/>
          </a:p>
        </p:txBody>
      </p:sp>
      <p:pic>
        <p:nvPicPr>
          <p:cNvPr id="4" name="Picture 3">
            <a:extLst>
              <a:ext uri="{FF2B5EF4-FFF2-40B4-BE49-F238E27FC236}">
                <a16:creationId xmlns:a16="http://schemas.microsoft.com/office/drawing/2014/main" id="{F325C261-B9ED-C24F-0B57-94CE88509389}"/>
              </a:ext>
            </a:extLst>
          </p:cNvPr>
          <p:cNvPicPr>
            <a:picLocks noChangeAspect="1"/>
          </p:cNvPicPr>
          <p:nvPr/>
        </p:nvPicPr>
        <p:blipFill>
          <a:blip r:embed="rId2"/>
          <a:stretch>
            <a:fillRect/>
          </a:stretch>
        </p:blipFill>
        <p:spPr>
          <a:xfrm>
            <a:off x="4221803" y="4044347"/>
            <a:ext cx="3897679" cy="2718264"/>
          </a:xfrm>
          <a:prstGeom prst="rect">
            <a:avLst/>
          </a:prstGeom>
        </p:spPr>
      </p:pic>
      <p:pic>
        <p:nvPicPr>
          <p:cNvPr id="5" name="Picture 4" descr="kle tech logo">
            <a:extLst>
              <a:ext uri="{FF2B5EF4-FFF2-40B4-BE49-F238E27FC236}">
                <a16:creationId xmlns:a16="http://schemas.microsoft.com/office/drawing/2014/main" id="{992C3BFF-1225-9B71-5292-9C064DC8B375}"/>
              </a:ext>
            </a:extLst>
          </p:cNvPr>
          <p:cNvPicPr/>
          <p:nvPr/>
        </p:nvPicPr>
        <p:blipFill>
          <a:blip r:embed="rId3"/>
          <a:srcRect/>
          <a:stretch>
            <a:fillRect/>
          </a:stretch>
        </p:blipFill>
        <p:spPr bwMode="auto">
          <a:xfrm>
            <a:off x="156168" y="82771"/>
            <a:ext cx="3278735" cy="589060"/>
          </a:xfrm>
          <a:prstGeom prst="rect">
            <a:avLst/>
          </a:prstGeom>
          <a:noFill/>
          <a:ln w="9525">
            <a:noFill/>
            <a:miter lim="800000"/>
            <a:headEnd/>
            <a:tailEnd/>
          </a:ln>
        </p:spPr>
      </p:pic>
      <p:sp>
        <p:nvSpPr>
          <p:cNvPr id="6" name="Date Placeholder 5">
            <a:extLst>
              <a:ext uri="{FF2B5EF4-FFF2-40B4-BE49-F238E27FC236}">
                <a16:creationId xmlns:a16="http://schemas.microsoft.com/office/drawing/2014/main" id="{55D73F23-A0AC-5810-A8FD-2C5F50E2C5D4}"/>
              </a:ext>
            </a:extLst>
          </p:cNvPr>
          <p:cNvSpPr>
            <a:spLocks noGrp="1"/>
          </p:cNvSpPr>
          <p:nvPr>
            <p:ph type="dt" sz="half" idx="10"/>
          </p:nvPr>
        </p:nvSpPr>
        <p:spPr/>
        <p:txBody>
          <a:bodyPr/>
          <a:lstStyle/>
          <a:p>
            <a:fld id="{02ABD341-997A-45F1-9DB4-B48FAAC64BFE}" type="datetime1">
              <a:rPr lang="en-IN" smtClean="0"/>
              <a:t>23-07-2023</a:t>
            </a:fld>
            <a:endParaRPr lang="en-IN"/>
          </a:p>
        </p:txBody>
      </p:sp>
      <p:sp>
        <p:nvSpPr>
          <p:cNvPr id="7" name="Slide Number Placeholder 6">
            <a:extLst>
              <a:ext uri="{FF2B5EF4-FFF2-40B4-BE49-F238E27FC236}">
                <a16:creationId xmlns:a16="http://schemas.microsoft.com/office/drawing/2014/main" id="{5783BC30-2935-259F-70CC-9D6865605837}"/>
              </a:ext>
            </a:extLst>
          </p:cNvPr>
          <p:cNvSpPr>
            <a:spLocks noGrp="1"/>
          </p:cNvSpPr>
          <p:nvPr>
            <p:ph type="sldNum" sz="quarter" idx="12"/>
          </p:nvPr>
        </p:nvSpPr>
        <p:spPr/>
        <p:txBody>
          <a:bodyPr/>
          <a:lstStyle/>
          <a:p>
            <a:fld id="{D076748A-D914-44D8-BC45-AC2D6669ABE5}" type="slidenum">
              <a:rPr lang="en-IN" smtClean="0"/>
              <a:t>11</a:t>
            </a:fld>
            <a:endParaRPr lang="en-IN"/>
          </a:p>
        </p:txBody>
      </p:sp>
    </p:spTree>
    <p:extLst>
      <p:ext uri="{BB962C8B-B14F-4D97-AF65-F5344CB8AC3E}">
        <p14:creationId xmlns:p14="http://schemas.microsoft.com/office/powerpoint/2010/main" val="2152247528"/>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table&#10;&#10;Description automatically generated">
            <a:extLst>
              <a:ext uri="{FF2B5EF4-FFF2-40B4-BE49-F238E27FC236}">
                <a16:creationId xmlns:a16="http://schemas.microsoft.com/office/drawing/2014/main" id="{F9EB1B85-C202-F5C6-391A-E8BCE6270710}"/>
              </a:ext>
            </a:extLst>
          </p:cNvPr>
          <p:cNvPicPr>
            <a:picLocks noChangeAspect="1"/>
          </p:cNvPicPr>
          <p:nvPr/>
        </p:nvPicPr>
        <p:blipFill>
          <a:blip r:embed="rId2"/>
          <a:stretch>
            <a:fillRect/>
          </a:stretch>
        </p:blipFill>
        <p:spPr>
          <a:xfrm>
            <a:off x="101600" y="76200"/>
            <a:ext cx="3556000" cy="838200"/>
          </a:xfrm>
          <a:prstGeom prst="rect">
            <a:avLst/>
          </a:prstGeom>
        </p:spPr>
      </p:pic>
      <p:sp>
        <p:nvSpPr>
          <p:cNvPr id="6" name="TextBox 5">
            <a:extLst>
              <a:ext uri="{FF2B5EF4-FFF2-40B4-BE49-F238E27FC236}">
                <a16:creationId xmlns:a16="http://schemas.microsoft.com/office/drawing/2014/main" id="{B505A395-8559-2065-C7BC-68C02EDC0C11}"/>
              </a:ext>
            </a:extLst>
          </p:cNvPr>
          <p:cNvSpPr txBox="1"/>
          <p:nvPr/>
        </p:nvSpPr>
        <p:spPr>
          <a:xfrm>
            <a:off x="4786112" y="914400"/>
            <a:ext cx="2619776" cy="584775"/>
          </a:xfrm>
          <a:prstGeom prst="rect">
            <a:avLst/>
          </a:prstGeom>
          <a:noFill/>
        </p:spPr>
        <p:txBody>
          <a:bodyPr wrap="square" rtlCol="0" anchor="t" anchorCtr="1">
            <a:spAutoFit/>
            <a:scene3d>
              <a:camera prst="orthographicFront"/>
              <a:lightRig rig="chilly" dir="t"/>
            </a:scene3d>
            <a:sp3d z="25400"/>
          </a:bodyPr>
          <a:lstStyle/>
          <a:p>
            <a:r>
              <a:rPr lang="en-IN" sz="32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rPr>
              <a:t>DC MOTOR</a:t>
            </a:r>
            <a:endParaRPr lang="en-IN"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endParaRPr>
          </a:p>
        </p:txBody>
      </p:sp>
      <p:sp>
        <p:nvSpPr>
          <p:cNvPr id="7" name="TextBox 6">
            <a:extLst>
              <a:ext uri="{FF2B5EF4-FFF2-40B4-BE49-F238E27FC236}">
                <a16:creationId xmlns:a16="http://schemas.microsoft.com/office/drawing/2014/main" id="{F936BD74-805E-6859-630F-BAD1637769E2}"/>
              </a:ext>
            </a:extLst>
          </p:cNvPr>
          <p:cNvSpPr txBox="1"/>
          <p:nvPr/>
        </p:nvSpPr>
        <p:spPr>
          <a:xfrm>
            <a:off x="505840" y="1789889"/>
            <a:ext cx="5223752" cy="4308872"/>
          </a:xfrm>
          <a:prstGeom prst="rect">
            <a:avLst/>
          </a:prstGeom>
          <a:noFill/>
        </p:spPr>
        <p:txBody>
          <a:bodyPr wrap="square" rtlCol="0">
            <a:spAutoFit/>
          </a:bodyPr>
          <a:lstStyle/>
          <a:p>
            <a:r>
              <a:rPr lang="en-IN" sz="3200" dirty="0"/>
              <a:t>1.Here we are using Dc motor</a:t>
            </a:r>
          </a:p>
          <a:p>
            <a:r>
              <a:rPr lang="en-IN" sz="3200" dirty="0"/>
              <a:t>2.It has two inputs</a:t>
            </a:r>
          </a:p>
          <a:p>
            <a:r>
              <a:rPr lang="en-IN" sz="3200" dirty="0"/>
              <a:t>3.We can control rotation by     controlling these two inputs.</a:t>
            </a:r>
          </a:p>
          <a:p>
            <a:r>
              <a:rPr lang="en-IN" sz="3200" dirty="0"/>
              <a:t>IN1=0 IN2=0  </a:t>
            </a:r>
            <a:r>
              <a:rPr lang="en-IN" sz="3200" dirty="0">
                <a:sym typeface="Wingdings" panose="05000000000000000000" pitchFamily="2" charset="2"/>
              </a:rPr>
              <a:t> MOTOR off</a:t>
            </a:r>
          </a:p>
          <a:p>
            <a:r>
              <a:rPr lang="en-IN" sz="3200" dirty="0"/>
              <a:t>IN1=1 IN2=1  </a:t>
            </a:r>
            <a:r>
              <a:rPr lang="en-IN" sz="3200" dirty="0">
                <a:sym typeface="Wingdings" panose="05000000000000000000" pitchFamily="2" charset="2"/>
              </a:rPr>
              <a:t> MOTOR off</a:t>
            </a:r>
          </a:p>
          <a:p>
            <a:r>
              <a:rPr lang="en-IN" sz="3200" dirty="0"/>
              <a:t>IN1=0 IN2=1  </a:t>
            </a:r>
            <a:r>
              <a:rPr lang="en-IN" sz="3200" dirty="0">
                <a:sym typeface="Wingdings" panose="05000000000000000000" pitchFamily="2" charset="2"/>
              </a:rPr>
              <a:t> MOTOR on</a:t>
            </a:r>
          </a:p>
          <a:p>
            <a:r>
              <a:rPr lang="en-IN" sz="3200" dirty="0"/>
              <a:t>IN1=1 IN2=0  </a:t>
            </a:r>
            <a:r>
              <a:rPr lang="en-IN" sz="3200" dirty="0">
                <a:sym typeface="Wingdings" panose="05000000000000000000" pitchFamily="2" charset="2"/>
              </a:rPr>
              <a:t> MOTOR on</a:t>
            </a:r>
          </a:p>
          <a:p>
            <a:endParaRPr lang="en-IN" dirty="0">
              <a:sym typeface="Wingdings" panose="05000000000000000000" pitchFamily="2" charset="2"/>
            </a:endParaRPr>
          </a:p>
        </p:txBody>
      </p:sp>
      <p:pic>
        <p:nvPicPr>
          <p:cNvPr id="2050" name="Picture 2" descr="DC Motor with Gearbox 30RPM : rhydoLABZ INDIA">
            <a:extLst>
              <a:ext uri="{FF2B5EF4-FFF2-40B4-BE49-F238E27FC236}">
                <a16:creationId xmlns:a16="http://schemas.microsoft.com/office/drawing/2014/main" id="{0E1979DC-2525-6AB3-A4DC-0DC7D6CC5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2297418"/>
            <a:ext cx="3669760" cy="378229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C476475-8D1A-B939-AFDC-D9B125828FFE}"/>
              </a:ext>
            </a:extLst>
          </p:cNvPr>
          <p:cNvSpPr>
            <a:spLocks noGrp="1"/>
          </p:cNvSpPr>
          <p:nvPr>
            <p:ph type="dt" sz="half" idx="10"/>
          </p:nvPr>
        </p:nvSpPr>
        <p:spPr/>
        <p:txBody>
          <a:bodyPr/>
          <a:lstStyle/>
          <a:p>
            <a:fld id="{A745FF5D-EE59-4391-909A-495B5DBF4587}" type="datetime1">
              <a:rPr lang="en-IN" smtClean="0"/>
              <a:t>23-07-2023</a:t>
            </a:fld>
            <a:endParaRPr lang="en-IN"/>
          </a:p>
        </p:txBody>
      </p:sp>
      <p:sp>
        <p:nvSpPr>
          <p:cNvPr id="3" name="Slide Number Placeholder 2">
            <a:extLst>
              <a:ext uri="{FF2B5EF4-FFF2-40B4-BE49-F238E27FC236}">
                <a16:creationId xmlns:a16="http://schemas.microsoft.com/office/drawing/2014/main" id="{402A6116-6425-97AE-2B9E-DC7E02822C19}"/>
              </a:ext>
            </a:extLst>
          </p:cNvPr>
          <p:cNvSpPr>
            <a:spLocks noGrp="1"/>
          </p:cNvSpPr>
          <p:nvPr>
            <p:ph type="sldNum" sz="quarter" idx="12"/>
          </p:nvPr>
        </p:nvSpPr>
        <p:spPr/>
        <p:txBody>
          <a:bodyPr/>
          <a:lstStyle/>
          <a:p>
            <a:fld id="{D076748A-D914-44D8-BC45-AC2D6669ABE5}" type="slidenum">
              <a:rPr lang="en-IN" smtClean="0"/>
              <a:t>12</a:t>
            </a:fld>
            <a:endParaRPr lang="en-IN"/>
          </a:p>
        </p:txBody>
      </p:sp>
    </p:spTree>
    <p:extLst>
      <p:ext uri="{BB962C8B-B14F-4D97-AF65-F5344CB8AC3E}">
        <p14:creationId xmlns:p14="http://schemas.microsoft.com/office/powerpoint/2010/main" val="1686300434"/>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nodeType="after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circle(in)">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F82E78-696C-F9A1-828E-6677F85DFCF9}"/>
              </a:ext>
            </a:extLst>
          </p:cNvPr>
          <p:cNvSpPr txBox="1"/>
          <p:nvPr/>
        </p:nvSpPr>
        <p:spPr>
          <a:xfrm>
            <a:off x="547255" y="1108363"/>
            <a:ext cx="7715250" cy="3016210"/>
          </a:xfrm>
          <a:prstGeom prst="rect">
            <a:avLst/>
          </a:prstGeom>
          <a:noFill/>
        </p:spPr>
        <p:txBody>
          <a:bodyPr wrap="square" rtlCol="0">
            <a:spAutoFit/>
          </a:bodyPr>
          <a:lstStyle/>
          <a:p>
            <a:r>
              <a:rPr lang="en-US" sz="4000" dirty="0"/>
              <a:t>Calculation :</a:t>
            </a:r>
          </a:p>
          <a:p>
            <a:r>
              <a:rPr lang="en-US" dirty="0"/>
              <a:t> </a:t>
            </a:r>
          </a:p>
          <a:p>
            <a:endParaRPr lang="en-US" dirty="0"/>
          </a:p>
          <a:p>
            <a:r>
              <a:rPr lang="en-US" sz="2400" dirty="0"/>
              <a:t>DISTANCE BETWEEN ULTRSONIC SENSOR AND OBJECT= (TIME/2)*SPEED OF SOUND</a:t>
            </a:r>
          </a:p>
          <a:p>
            <a:r>
              <a:rPr lang="en-US" sz="2400" dirty="0"/>
              <a:t>   </a:t>
            </a:r>
          </a:p>
          <a:p>
            <a:r>
              <a:rPr lang="en-US" sz="2400" dirty="0"/>
              <a:t>SPEED OF SOUND=343 m/sec</a:t>
            </a:r>
          </a:p>
          <a:p>
            <a:endParaRPr lang="en-US" dirty="0"/>
          </a:p>
        </p:txBody>
      </p:sp>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23-07-2023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13</a:t>
            </a:fld>
            <a:endParaRPr lang="en-IN"/>
          </a:p>
        </p:txBody>
      </p:sp>
    </p:spTree>
    <p:extLst>
      <p:ext uri="{BB962C8B-B14F-4D97-AF65-F5344CB8AC3E}">
        <p14:creationId xmlns:p14="http://schemas.microsoft.com/office/powerpoint/2010/main" val="1511045833"/>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A picture containing table&#10;&#10;Description automatically generated">
            <a:extLst>
              <a:ext uri="{FF2B5EF4-FFF2-40B4-BE49-F238E27FC236}">
                <a16:creationId xmlns:a16="http://schemas.microsoft.com/office/drawing/2014/main" id="{F9EB1B85-C202-F5C6-391A-E8BCE6270710}"/>
              </a:ext>
            </a:extLst>
          </p:cNvPr>
          <p:cNvPicPr>
            <a:picLocks noChangeAspect="1"/>
          </p:cNvPicPr>
          <p:nvPr/>
        </p:nvPicPr>
        <p:blipFill>
          <a:blip r:embed="rId2"/>
          <a:stretch>
            <a:fillRect/>
          </a:stretch>
        </p:blipFill>
        <p:spPr>
          <a:xfrm>
            <a:off x="101600" y="76200"/>
            <a:ext cx="3556000" cy="838200"/>
          </a:xfrm>
          <a:prstGeom prst="rect">
            <a:avLst/>
          </a:prstGeom>
        </p:spPr>
      </p:pic>
      <p:sp>
        <p:nvSpPr>
          <p:cNvPr id="2" name="TextBox 1">
            <a:extLst>
              <a:ext uri="{FF2B5EF4-FFF2-40B4-BE49-F238E27FC236}">
                <a16:creationId xmlns:a16="http://schemas.microsoft.com/office/drawing/2014/main" id="{C120C9DB-403C-363D-78B2-234A3CDE7904}"/>
              </a:ext>
            </a:extLst>
          </p:cNvPr>
          <p:cNvSpPr txBox="1"/>
          <p:nvPr/>
        </p:nvSpPr>
        <p:spPr>
          <a:xfrm>
            <a:off x="4352924" y="238125"/>
            <a:ext cx="3152775"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IN" sz="2000" dirty="0"/>
              <a:t>INTERFACING DIAGRAM </a:t>
            </a:r>
          </a:p>
        </p:txBody>
      </p:sp>
      <p:sp>
        <p:nvSpPr>
          <p:cNvPr id="3" name="Date Placeholder 2">
            <a:extLst>
              <a:ext uri="{FF2B5EF4-FFF2-40B4-BE49-F238E27FC236}">
                <a16:creationId xmlns:a16="http://schemas.microsoft.com/office/drawing/2014/main" id="{CDA7508D-6237-EB13-AE59-7581137A28F7}"/>
              </a:ext>
            </a:extLst>
          </p:cNvPr>
          <p:cNvSpPr>
            <a:spLocks noGrp="1"/>
          </p:cNvSpPr>
          <p:nvPr>
            <p:ph type="dt" sz="half" idx="10"/>
          </p:nvPr>
        </p:nvSpPr>
        <p:spPr/>
        <p:txBody>
          <a:bodyPr/>
          <a:lstStyle/>
          <a:p>
            <a:fld id="{0C4E84C1-68BC-4F67-AE75-C5150C906D29}" type="datetime1">
              <a:rPr lang="en-IN" smtClean="0"/>
              <a:t>23-07-2023</a:t>
            </a:fld>
            <a:endParaRPr lang="en-IN"/>
          </a:p>
        </p:txBody>
      </p:sp>
      <p:sp>
        <p:nvSpPr>
          <p:cNvPr id="5" name="Slide Number Placeholder 4">
            <a:extLst>
              <a:ext uri="{FF2B5EF4-FFF2-40B4-BE49-F238E27FC236}">
                <a16:creationId xmlns:a16="http://schemas.microsoft.com/office/drawing/2014/main" id="{36A5B366-6595-E0DD-5AA2-43934A945510}"/>
              </a:ext>
            </a:extLst>
          </p:cNvPr>
          <p:cNvSpPr>
            <a:spLocks noGrp="1"/>
          </p:cNvSpPr>
          <p:nvPr>
            <p:ph type="sldNum" sz="quarter" idx="12"/>
          </p:nvPr>
        </p:nvSpPr>
        <p:spPr/>
        <p:txBody>
          <a:bodyPr/>
          <a:lstStyle/>
          <a:p>
            <a:fld id="{D076748A-D914-44D8-BC45-AC2D6669ABE5}" type="slidenum">
              <a:rPr lang="en-IN" smtClean="0"/>
              <a:t>14</a:t>
            </a:fld>
            <a:endParaRPr lang="en-IN"/>
          </a:p>
        </p:txBody>
      </p:sp>
      <p:pic>
        <p:nvPicPr>
          <p:cNvPr id="7" name="Picture 6">
            <a:extLst>
              <a:ext uri="{FF2B5EF4-FFF2-40B4-BE49-F238E27FC236}">
                <a16:creationId xmlns:a16="http://schemas.microsoft.com/office/drawing/2014/main" id="{037122BC-96BF-46D9-28CE-D55102EAFAE8}"/>
              </a:ext>
            </a:extLst>
          </p:cNvPr>
          <p:cNvPicPr>
            <a:picLocks noChangeAspect="1"/>
          </p:cNvPicPr>
          <p:nvPr/>
        </p:nvPicPr>
        <p:blipFill>
          <a:blip r:embed="rId3"/>
          <a:stretch>
            <a:fillRect/>
          </a:stretch>
        </p:blipFill>
        <p:spPr>
          <a:xfrm>
            <a:off x="1326867" y="961932"/>
            <a:ext cx="9204887" cy="5896068"/>
          </a:xfrm>
          <a:prstGeom prst="rect">
            <a:avLst/>
          </a:prstGeom>
        </p:spPr>
      </p:pic>
    </p:spTree>
    <p:extLst>
      <p:ext uri="{BB962C8B-B14F-4D97-AF65-F5344CB8AC3E}">
        <p14:creationId xmlns:p14="http://schemas.microsoft.com/office/powerpoint/2010/main" val="3978362460"/>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24-07-2023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15</a:t>
            </a:fld>
            <a:endParaRPr lang="en-IN"/>
          </a:p>
        </p:txBody>
      </p:sp>
      <p:pic>
        <p:nvPicPr>
          <p:cNvPr id="6" name="Picture 5">
            <a:extLst>
              <a:ext uri="{FF2B5EF4-FFF2-40B4-BE49-F238E27FC236}">
                <a16:creationId xmlns:a16="http://schemas.microsoft.com/office/drawing/2014/main" id="{D1AFF014-3944-2784-272F-67E50157E0A5}"/>
              </a:ext>
            </a:extLst>
          </p:cNvPr>
          <p:cNvPicPr>
            <a:picLocks noChangeAspect="1"/>
          </p:cNvPicPr>
          <p:nvPr/>
        </p:nvPicPr>
        <p:blipFill>
          <a:blip r:embed="rId3"/>
          <a:stretch>
            <a:fillRect/>
          </a:stretch>
        </p:blipFill>
        <p:spPr>
          <a:xfrm>
            <a:off x="1564165" y="1220025"/>
            <a:ext cx="8298899" cy="5136325"/>
          </a:xfrm>
          <a:prstGeom prst="rect">
            <a:avLst/>
          </a:prstGeom>
        </p:spPr>
      </p:pic>
      <p:sp>
        <p:nvSpPr>
          <p:cNvPr id="10" name="TextBox 9">
            <a:extLst>
              <a:ext uri="{FF2B5EF4-FFF2-40B4-BE49-F238E27FC236}">
                <a16:creationId xmlns:a16="http://schemas.microsoft.com/office/drawing/2014/main" id="{AF8A9CCE-B954-0B74-F99E-4519E6A45D08}"/>
              </a:ext>
            </a:extLst>
          </p:cNvPr>
          <p:cNvSpPr txBox="1"/>
          <p:nvPr/>
        </p:nvSpPr>
        <p:spPr>
          <a:xfrm>
            <a:off x="3807406" y="501650"/>
            <a:ext cx="3971921" cy="584775"/>
          </a:xfrm>
          <a:prstGeom prst="rect">
            <a:avLst/>
          </a:prstGeom>
          <a:noFill/>
        </p:spPr>
        <p:txBody>
          <a:bodyPr wrap="square" rtlCol="0" anchor="t" anchorCtr="1">
            <a:spAutoFit/>
            <a:scene3d>
              <a:camera prst="orthographicFront"/>
              <a:lightRig rig="chilly" dir="t"/>
            </a:scene3d>
            <a:sp3d z="25400"/>
          </a:bodyPr>
          <a:lstStyle/>
          <a:p>
            <a:r>
              <a:rPr lang="en-IN" sz="32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rPr>
              <a:t>C  PROGRAM</a:t>
            </a:r>
            <a:endParaRPr lang="en-IN"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endParaRPr>
          </a:p>
        </p:txBody>
      </p:sp>
    </p:spTree>
    <p:extLst>
      <p:ext uri="{BB962C8B-B14F-4D97-AF65-F5344CB8AC3E}">
        <p14:creationId xmlns:p14="http://schemas.microsoft.com/office/powerpoint/2010/main" val="1448042658"/>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24-07-2023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16</a:t>
            </a:fld>
            <a:endParaRPr lang="en-IN"/>
          </a:p>
        </p:txBody>
      </p:sp>
      <p:pic>
        <p:nvPicPr>
          <p:cNvPr id="6" name="Picture 5">
            <a:extLst>
              <a:ext uri="{FF2B5EF4-FFF2-40B4-BE49-F238E27FC236}">
                <a16:creationId xmlns:a16="http://schemas.microsoft.com/office/drawing/2014/main" id="{ED0655DB-4DBE-D484-5B0A-9971509A097C}"/>
              </a:ext>
            </a:extLst>
          </p:cNvPr>
          <p:cNvPicPr>
            <a:picLocks noChangeAspect="1"/>
          </p:cNvPicPr>
          <p:nvPr/>
        </p:nvPicPr>
        <p:blipFill>
          <a:blip r:embed="rId3"/>
          <a:stretch>
            <a:fillRect/>
          </a:stretch>
        </p:blipFill>
        <p:spPr>
          <a:xfrm>
            <a:off x="1496931" y="799872"/>
            <a:ext cx="9198137" cy="5258256"/>
          </a:xfrm>
          <a:prstGeom prst="rect">
            <a:avLst/>
          </a:prstGeom>
        </p:spPr>
      </p:pic>
    </p:spTree>
    <p:extLst>
      <p:ext uri="{BB962C8B-B14F-4D97-AF65-F5344CB8AC3E}">
        <p14:creationId xmlns:p14="http://schemas.microsoft.com/office/powerpoint/2010/main" val="3782414712"/>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24-07-2023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17</a:t>
            </a:fld>
            <a:endParaRPr lang="en-IN"/>
          </a:p>
        </p:txBody>
      </p:sp>
      <p:pic>
        <p:nvPicPr>
          <p:cNvPr id="6" name="Picture 5">
            <a:extLst>
              <a:ext uri="{FF2B5EF4-FFF2-40B4-BE49-F238E27FC236}">
                <a16:creationId xmlns:a16="http://schemas.microsoft.com/office/drawing/2014/main" id="{AF584B77-1D88-9486-04BE-A29F998EB3BE}"/>
              </a:ext>
            </a:extLst>
          </p:cNvPr>
          <p:cNvPicPr>
            <a:picLocks noChangeAspect="1"/>
          </p:cNvPicPr>
          <p:nvPr/>
        </p:nvPicPr>
        <p:blipFill>
          <a:blip r:embed="rId3"/>
          <a:stretch>
            <a:fillRect/>
          </a:stretch>
        </p:blipFill>
        <p:spPr>
          <a:xfrm>
            <a:off x="765348" y="879889"/>
            <a:ext cx="10661304" cy="5098222"/>
          </a:xfrm>
          <a:prstGeom prst="rect">
            <a:avLst/>
          </a:prstGeom>
        </p:spPr>
      </p:pic>
    </p:spTree>
    <p:extLst>
      <p:ext uri="{BB962C8B-B14F-4D97-AF65-F5344CB8AC3E}">
        <p14:creationId xmlns:p14="http://schemas.microsoft.com/office/powerpoint/2010/main" val="3901995242"/>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24-07-2023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18</a:t>
            </a:fld>
            <a:endParaRPr lang="en-IN"/>
          </a:p>
        </p:txBody>
      </p:sp>
      <p:pic>
        <p:nvPicPr>
          <p:cNvPr id="6" name="Picture 5">
            <a:extLst>
              <a:ext uri="{FF2B5EF4-FFF2-40B4-BE49-F238E27FC236}">
                <a16:creationId xmlns:a16="http://schemas.microsoft.com/office/drawing/2014/main" id="{A1DC2C93-7C3B-D132-E604-1201F7348D05}"/>
              </a:ext>
            </a:extLst>
          </p:cNvPr>
          <p:cNvPicPr>
            <a:picLocks noChangeAspect="1"/>
          </p:cNvPicPr>
          <p:nvPr/>
        </p:nvPicPr>
        <p:blipFill>
          <a:blip r:embed="rId3"/>
          <a:stretch>
            <a:fillRect/>
          </a:stretch>
        </p:blipFill>
        <p:spPr>
          <a:xfrm>
            <a:off x="148074" y="1466680"/>
            <a:ext cx="11895851" cy="3924640"/>
          </a:xfrm>
          <a:prstGeom prst="rect">
            <a:avLst/>
          </a:prstGeom>
        </p:spPr>
      </p:pic>
    </p:spTree>
    <p:extLst>
      <p:ext uri="{BB962C8B-B14F-4D97-AF65-F5344CB8AC3E}">
        <p14:creationId xmlns:p14="http://schemas.microsoft.com/office/powerpoint/2010/main" val="1027259717"/>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24-07-2023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19</a:t>
            </a:fld>
            <a:endParaRPr lang="en-IN"/>
          </a:p>
        </p:txBody>
      </p:sp>
      <p:pic>
        <p:nvPicPr>
          <p:cNvPr id="6" name="Picture 5">
            <a:extLst>
              <a:ext uri="{FF2B5EF4-FFF2-40B4-BE49-F238E27FC236}">
                <a16:creationId xmlns:a16="http://schemas.microsoft.com/office/drawing/2014/main" id="{4AB8D38C-DC08-2D49-B705-3A3CFBBF95B2}"/>
              </a:ext>
            </a:extLst>
          </p:cNvPr>
          <p:cNvPicPr>
            <a:picLocks noChangeAspect="1"/>
          </p:cNvPicPr>
          <p:nvPr/>
        </p:nvPicPr>
        <p:blipFill>
          <a:blip r:embed="rId3"/>
          <a:stretch>
            <a:fillRect/>
          </a:stretch>
        </p:blipFill>
        <p:spPr>
          <a:xfrm>
            <a:off x="452901" y="1173284"/>
            <a:ext cx="11286198" cy="4511431"/>
          </a:xfrm>
          <a:prstGeom prst="rect">
            <a:avLst/>
          </a:prstGeom>
        </p:spPr>
      </p:pic>
    </p:spTree>
    <p:extLst>
      <p:ext uri="{BB962C8B-B14F-4D97-AF65-F5344CB8AC3E}">
        <p14:creationId xmlns:p14="http://schemas.microsoft.com/office/powerpoint/2010/main" val="3644030154"/>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E78-1D46-0F0C-0288-9C07BBE7F4B8}"/>
              </a:ext>
            </a:extLst>
          </p:cNvPr>
          <p:cNvSpPr>
            <a:spLocks noGrp="1"/>
          </p:cNvSpPr>
          <p:nvPr>
            <p:ph type="title"/>
          </p:nvPr>
        </p:nvSpPr>
        <p:spPr>
          <a:xfrm>
            <a:off x="2198593" y="1666043"/>
            <a:ext cx="8915399" cy="1183689"/>
          </a:xfrm>
        </p:spPr>
        <p:txBody>
          <a:bodyPr/>
          <a:lstStyle/>
          <a:p>
            <a:r>
              <a:rPr lang="en-IN" dirty="0">
                <a:latin typeface="Copperplate Gothic Bold" panose="020E0705020206020404" pitchFamily="34" charset="0"/>
              </a:rPr>
              <a:t>Problem Statement </a:t>
            </a:r>
          </a:p>
        </p:txBody>
      </p:sp>
      <p:sp>
        <p:nvSpPr>
          <p:cNvPr id="3" name="Text Placeholder 2">
            <a:extLst>
              <a:ext uri="{FF2B5EF4-FFF2-40B4-BE49-F238E27FC236}">
                <a16:creationId xmlns:a16="http://schemas.microsoft.com/office/drawing/2014/main" id="{83B62E0C-7971-81A9-CC22-7D66008A201B}"/>
              </a:ext>
            </a:extLst>
          </p:cNvPr>
          <p:cNvSpPr>
            <a:spLocks noGrp="1"/>
          </p:cNvSpPr>
          <p:nvPr>
            <p:ph type="body" idx="1"/>
          </p:nvPr>
        </p:nvSpPr>
        <p:spPr>
          <a:xfrm>
            <a:off x="1782957" y="2572645"/>
            <a:ext cx="8915399" cy="3449129"/>
          </a:xfrm>
        </p:spPr>
        <p:txBody>
          <a:bodyPr>
            <a:normAutofit/>
          </a:bodyPr>
          <a:lstStyle/>
          <a:p>
            <a:r>
              <a:rPr lang="en-IN" sz="2800" dirty="0">
                <a:latin typeface="+mj-lt"/>
              </a:rPr>
              <a:t>Water supply board want to implement remote monitoring and controlling of water level tank as motor should be on only when there is a water supply. To serve the need, develop a system to monitor water level and display the level on LCD. If water level is below the threshold remote on a motor by pressing on button once the water reaches above threshold off motor . Assume LCD and KEYPAD with user side and motor and level measuring sensor is at remote place </a:t>
            </a:r>
          </a:p>
        </p:txBody>
      </p:sp>
      <p:pic>
        <p:nvPicPr>
          <p:cNvPr id="4" name="Picture 3" descr="kle tech logo">
            <a:extLst>
              <a:ext uri="{FF2B5EF4-FFF2-40B4-BE49-F238E27FC236}">
                <a16:creationId xmlns:a16="http://schemas.microsoft.com/office/drawing/2014/main" id="{40316437-E0E0-2C63-A6D4-370C260E1934}"/>
              </a:ext>
            </a:extLst>
          </p:cNvPr>
          <p:cNvPicPr/>
          <p:nvPr/>
        </p:nvPicPr>
        <p:blipFill>
          <a:blip r:embed="rId2"/>
          <a:srcRect/>
          <a:stretch>
            <a:fillRect/>
          </a:stretch>
        </p:blipFill>
        <p:spPr bwMode="auto">
          <a:xfrm>
            <a:off x="196645" y="0"/>
            <a:ext cx="3327969" cy="892747"/>
          </a:xfrm>
          <a:prstGeom prst="rect">
            <a:avLst/>
          </a:prstGeom>
          <a:noFill/>
          <a:ln w="9525">
            <a:noFill/>
            <a:miter lim="800000"/>
            <a:headEnd/>
            <a:tailEnd/>
          </a:ln>
        </p:spPr>
      </p:pic>
      <p:sp>
        <p:nvSpPr>
          <p:cNvPr id="5" name="Date Placeholder 4">
            <a:extLst>
              <a:ext uri="{FF2B5EF4-FFF2-40B4-BE49-F238E27FC236}">
                <a16:creationId xmlns:a16="http://schemas.microsoft.com/office/drawing/2014/main" id="{9EC1B330-E72F-EE6F-A9DC-FFB70498F054}"/>
              </a:ext>
            </a:extLst>
          </p:cNvPr>
          <p:cNvSpPr>
            <a:spLocks noGrp="1"/>
          </p:cNvSpPr>
          <p:nvPr>
            <p:ph type="dt" sz="half" idx="10"/>
          </p:nvPr>
        </p:nvSpPr>
        <p:spPr/>
        <p:txBody>
          <a:bodyPr/>
          <a:lstStyle/>
          <a:p>
            <a:fld id="{3C3CB305-CC7D-4B96-BF97-9BDC0CCFAB44}" type="datetime1">
              <a:rPr lang="en-IN" smtClean="0"/>
              <a:t>23-07-2023</a:t>
            </a:fld>
            <a:endParaRPr lang="en-IN" dirty="0"/>
          </a:p>
        </p:txBody>
      </p:sp>
      <p:sp>
        <p:nvSpPr>
          <p:cNvPr id="6" name="Slide Number Placeholder 5">
            <a:extLst>
              <a:ext uri="{FF2B5EF4-FFF2-40B4-BE49-F238E27FC236}">
                <a16:creationId xmlns:a16="http://schemas.microsoft.com/office/drawing/2014/main" id="{5BCC5EAC-DE05-C540-92E5-8CDD8EEC7465}"/>
              </a:ext>
            </a:extLst>
          </p:cNvPr>
          <p:cNvSpPr>
            <a:spLocks noGrp="1"/>
          </p:cNvSpPr>
          <p:nvPr>
            <p:ph type="sldNum" sz="quarter" idx="12"/>
          </p:nvPr>
        </p:nvSpPr>
        <p:spPr/>
        <p:txBody>
          <a:bodyPr/>
          <a:lstStyle/>
          <a:p>
            <a:fld id="{DAED7522-2890-4BD9-A92B-894029F6BB78}" type="slidenum">
              <a:rPr lang="en-IN" smtClean="0"/>
              <a:t>2</a:t>
            </a:fld>
            <a:endParaRPr lang="en-IN"/>
          </a:p>
        </p:txBody>
      </p:sp>
    </p:spTree>
    <p:extLst>
      <p:ext uri="{BB962C8B-B14F-4D97-AF65-F5344CB8AC3E}">
        <p14:creationId xmlns:p14="http://schemas.microsoft.com/office/powerpoint/2010/main" val="3326390709"/>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24-07-2023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20</a:t>
            </a:fld>
            <a:endParaRPr lang="en-IN"/>
          </a:p>
        </p:txBody>
      </p:sp>
      <p:pic>
        <p:nvPicPr>
          <p:cNvPr id="6" name="Picture 5">
            <a:extLst>
              <a:ext uri="{FF2B5EF4-FFF2-40B4-BE49-F238E27FC236}">
                <a16:creationId xmlns:a16="http://schemas.microsoft.com/office/drawing/2014/main" id="{DBF9D87C-C330-5D21-97C9-1F0B1EB49E4A}"/>
              </a:ext>
            </a:extLst>
          </p:cNvPr>
          <p:cNvPicPr>
            <a:picLocks noChangeAspect="1"/>
          </p:cNvPicPr>
          <p:nvPr/>
        </p:nvPicPr>
        <p:blipFill>
          <a:blip r:embed="rId3"/>
          <a:stretch>
            <a:fillRect/>
          </a:stretch>
        </p:blipFill>
        <p:spPr>
          <a:xfrm>
            <a:off x="750106" y="674131"/>
            <a:ext cx="10691787" cy="5509737"/>
          </a:xfrm>
          <a:prstGeom prst="rect">
            <a:avLst/>
          </a:prstGeom>
        </p:spPr>
      </p:pic>
    </p:spTree>
    <p:extLst>
      <p:ext uri="{BB962C8B-B14F-4D97-AF65-F5344CB8AC3E}">
        <p14:creationId xmlns:p14="http://schemas.microsoft.com/office/powerpoint/2010/main" val="3051616565"/>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24-07-2023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21</a:t>
            </a:fld>
            <a:endParaRPr lang="en-IN"/>
          </a:p>
        </p:txBody>
      </p:sp>
      <p:sp>
        <p:nvSpPr>
          <p:cNvPr id="6" name="TextBox 5">
            <a:extLst>
              <a:ext uri="{FF2B5EF4-FFF2-40B4-BE49-F238E27FC236}">
                <a16:creationId xmlns:a16="http://schemas.microsoft.com/office/drawing/2014/main" id="{B9F8AAEC-728D-F0B6-6EFC-B02F4289C882}"/>
              </a:ext>
            </a:extLst>
          </p:cNvPr>
          <p:cNvSpPr txBox="1"/>
          <p:nvPr/>
        </p:nvSpPr>
        <p:spPr>
          <a:xfrm>
            <a:off x="665018" y="1720840"/>
            <a:ext cx="9725891" cy="3416320"/>
          </a:xfrm>
          <a:prstGeom prst="rect">
            <a:avLst/>
          </a:prstGeom>
          <a:noFill/>
        </p:spPr>
        <p:txBody>
          <a:bodyPr wrap="square" rtlCol="0">
            <a:spAutoFit/>
          </a:bodyPr>
          <a:lstStyle/>
          <a:p>
            <a:r>
              <a:rPr lang="en-IN" dirty="0"/>
              <a:t>MEMORY USED       4552bytes</a:t>
            </a:r>
          </a:p>
          <a:p>
            <a:r>
              <a:rPr lang="en-IN" dirty="0"/>
              <a:t>As no extra memory used for like Matrix(Multidimension array) an other  and We Have used Macros and call by reference  The memory complexity will be  : </a:t>
            </a:r>
            <a:r>
              <a:rPr lang="en-IN" dirty="0">
                <a:solidFill>
                  <a:srgbClr val="FF0000"/>
                </a:solidFill>
                <a:highlight>
                  <a:srgbClr val="FFFF00"/>
                </a:highlight>
              </a:rPr>
              <a:t>O(n)</a:t>
            </a:r>
          </a:p>
          <a:p>
            <a:endParaRPr lang="en-IN" dirty="0"/>
          </a:p>
          <a:p>
            <a:r>
              <a:rPr lang="en-IN" dirty="0"/>
              <a:t>Time complexity calculation</a:t>
            </a:r>
          </a:p>
          <a:p>
            <a:r>
              <a:rPr lang="en-IN" dirty="0"/>
              <a:t>Number of for loops= 2                              </a:t>
            </a:r>
            <a:r>
              <a:rPr lang="en-IN" dirty="0">
                <a:sym typeface="Wingdings" panose="05000000000000000000" pitchFamily="2" charset="2"/>
              </a:rPr>
              <a:t>n+1</a:t>
            </a:r>
          </a:p>
          <a:p>
            <a:r>
              <a:rPr lang="en-IN" dirty="0">
                <a:sym typeface="Wingdings" panose="05000000000000000000" pitchFamily="2" charset="2"/>
              </a:rPr>
              <a:t>Number of while loops = 4                        n+1</a:t>
            </a:r>
          </a:p>
          <a:p>
            <a:r>
              <a:rPr lang="en-IN" dirty="0">
                <a:sym typeface="Wingdings" panose="05000000000000000000" pitchFamily="2" charset="2"/>
              </a:rPr>
              <a:t>For and while loops combinations=1       n^2</a:t>
            </a:r>
          </a:p>
          <a:p>
            <a:r>
              <a:rPr lang="en-IN" dirty="0"/>
              <a:t>Now over all Time complexity is</a:t>
            </a:r>
          </a:p>
          <a:p>
            <a:r>
              <a:rPr lang="en-IN" dirty="0"/>
              <a:t>                                                          2n+2+4n+4+n^2</a:t>
            </a:r>
          </a:p>
          <a:p>
            <a:r>
              <a:rPr lang="en-IN" dirty="0"/>
              <a:t>                                                         =n^2+6n+6</a:t>
            </a:r>
          </a:p>
          <a:p>
            <a:r>
              <a:rPr lang="en-IN" dirty="0"/>
              <a:t>                                                         =</a:t>
            </a:r>
            <a:r>
              <a:rPr lang="en-IN" dirty="0">
                <a:highlight>
                  <a:srgbClr val="FFFF00"/>
                </a:highlight>
              </a:rPr>
              <a:t>O(n^2)</a:t>
            </a:r>
          </a:p>
        </p:txBody>
      </p:sp>
      <p:sp>
        <p:nvSpPr>
          <p:cNvPr id="8" name="TextBox 7">
            <a:extLst>
              <a:ext uri="{FF2B5EF4-FFF2-40B4-BE49-F238E27FC236}">
                <a16:creationId xmlns:a16="http://schemas.microsoft.com/office/drawing/2014/main" id="{616C21B7-BC17-1227-D6CF-29B1B2645F69}"/>
              </a:ext>
            </a:extLst>
          </p:cNvPr>
          <p:cNvSpPr txBox="1"/>
          <p:nvPr/>
        </p:nvSpPr>
        <p:spPr>
          <a:xfrm>
            <a:off x="906265" y="671831"/>
            <a:ext cx="9659212" cy="584775"/>
          </a:xfrm>
          <a:prstGeom prst="rect">
            <a:avLst/>
          </a:prstGeom>
          <a:noFill/>
        </p:spPr>
        <p:txBody>
          <a:bodyPr wrap="square" rtlCol="0" anchor="t" anchorCtr="1">
            <a:spAutoFit/>
            <a:scene3d>
              <a:camera prst="orthographicFront"/>
              <a:lightRig rig="chilly" dir="t"/>
            </a:scene3d>
            <a:sp3d z="25400"/>
          </a:bodyPr>
          <a:lstStyle/>
          <a:p>
            <a:r>
              <a:rPr lang="en-IN" sz="32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rPr>
              <a:t>TIME AND MEMORY COMPLEXITY ANALYSIS</a:t>
            </a:r>
            <a:endParaRPr lang="en-IN"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endParaRPr>
          </a:p>
        </p:txBody>
      </p:sp>
    </p:spTree>
    <p:extLst>
      <p:ext uri="{BB962C8B-B14F-4D97-AF65-F5344CB8AC3E}">
        <p14:creationId xmlns:p14="http://schemas.microsoft.com/office/powerpoint/2010/main" val="115921497"/>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4"/>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23-07-2023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22</a:t>
            </a:fld>
            <a:endParaRPr lang="en-IN"/>
          </a:p>
        </p:txBody>
      </p:sp>
      <p:sp>
        <p:nvSpPr>
          <p:cNvPr id="7" name="Rectangle 6">
            <a:extLst>
              <a:ext uri="{FF2B5EF4-FFF2-40B4-BE49-F238E27FC236}">
                <a16:creationId xmlns:a16="http://schemas.microsoft.com/office/drawing/2014/main" id="{82A96760-FB80-FA02-F430-24C9DBD3E85C}"/>
              </a:ext>
            </a:extLst>
          </p:cNvPr>
          <p:cNvSpPr/>
          <p:nvPr/>
        </p:nvSpPr>
        <p:spPr>
          <a:xfrm>
            <a:off x="0" y="720475"/>
            <a:ext cx="12192000" cy="6049644"/>
          </a:xfrm>
          <a:prstGeom prst="rect">
            <a:avLst/>
          </a:prstGeom>
          <a:solidFill>
            <a:schemeClr val="tx2">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Video 2">
            <a:hlinkClick r:id="" action="ppaction://media"/>
            <a:extLst>
              <a:ext uri="{FF2B5EF4-FFF2-40B4-BE49-F238E27FC236}">
                <a16:creationId xmlns:a16="http://schemas.microsoft.com/office/drawing/2014/main" id="{DEF257F1-3D8A-AFE4-76FA-DC87659DE5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0200" y="795213"/>
            <a:ext cx="9753600" cy="5486400"/>
          </a:xfrm>
          <a:prstGeom prst="rect">
            <a:avLst/>
          </a:prstGeom>
          <a:ln>
            <a:noFill/>
          </a:ln>
          <a:effectLst>
            <a:outerShdw blurRad="149987" dist="250190" dir="8460000" algn="ctr">
              <a:srgbClr val="000000">
                <a:alpha val="28000"/>
              </a:srgbClr>
            </a:outerShdw>
            <a:softEdge rad="112500"/>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47953230"/>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8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23-07-2023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23</a:t>
            </a:fld>
            <a:endParaRPr lang="en-IN"/>
          </a:p>
        </p:txBody>
      </p:sp>
      <p:pic>
        <p:nvPicPr>
          <p:cNvPr id="7" name="Picture 6">
            <a:extLst>
              <a:ext uri="{FF2B5EF4-FFF2-40B4-BE49-F238E27FC236}">
                <a16:creationId xmlns:a16="http://schemas.microsoft.com/office/drawing/2014/main" id="{F221192D-4755-7EC0-2EB3-B9FCA0A7CB2B}"/>
              </a:ext>
            </a:extLst>
          </p:cNvPr>
          <p:cNvPicPr>
            <a:picLocks noChangeAspect="1"/>
          </p:cNvPicPr>
          <p:nvPr/>
        </p:nvPicPr>
        <p:blipFill>
          <a:blip r:embed="rId3"/>
          <a:stretch>
            <a:fillRect/>
          </a:stretch>
        </p:blipFill>
        <p:spPr>
          <a:xfrm>
            <a:off x="314498" y="671831"/>
            <a:ext cx="11353800" cy="5892853"/>
          </a:xfrm>
          <a:prstGeom prst="rect">
            <a:avLst/>
          </a:prstGeom>
        </p:spPr>
      </p:pic>
    </p:spTree>
    <p:extLst>
      <p:ext uri="{BB962C8B-B14F-4D97-AF65-F5344CB8AC3E}">
        <p14:creationId xmlns:p14="http://schemas.microsoft.com/office/powerpoint/2010/main" val="1240682612"/>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23-07-2023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24</a:t>
            </a:fld>
            <a:endParaRPr lang="en-IN"/>
          </a:p>
        </p:txBody>
      </p:sp>
      <p:pic>
        <p:nvPicPr>
          <p:cNvPr id="6" name="Picture 5">
            <a:extLst>
              <a:ext uri="{FF2B5EF4-FFF2-40B4-BE49-F238E27FC236}">
                <a16:creationId xmlns:a16="http://schemas.microsoft.com/office/drawing/2014/main" id="{BE8C13EC-5E8C-AD80-937C-2ED6F2E57F73}"/>
              </a:ext>
            </a:extLst>
          </p:cNvPr>
          <p:cNvPicPr>
            <a:picLocks noChangeAspect="1"/>
          </p:cNvPicPr>
          <p:nvPr/>
        </p:nvPicPr>
        <p:blipFill>
          <a:blip r:embed="rId3"/>
          <a:stretch>
            <a:fillRect/>
          </a:stretch>
        </p:blipFill>
        <p:spPr>
          <a:xfrm>
            <a:off x="540326" y="671831"/>
            <a:ext cx="10970029" cy="6022089"/>
          </a:xfrm>
          <a:prstGeom prst="rect">
            <a:avLst/>
          </a:prstGeom>
        </p:spPr>
      </p:pic>
    </p:spTree>
    <p:extLst>
      <p:ext uri="{BB962C8B-B14F-4D97-AF65-F5344CB8AC3E}">
        <p14:creationId xmlns:p14="http://schemas.microsoft.com/office/powerpoint/2010/main" val="337063773"/>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23-07-2023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25</a:t>
            </a:fld>
            <a:endParaRPr lang="en-IN"/>
          </a:p>
        </p:txBody>
      </p:sp>
      <p:pic>
        <p:nvPicPr>
          <p:cNvPr id="6" name="Picture 5">
            <a:extLst>
              <a:ext uri="{FF2B5EF4-FFF2-40B4-BE49-F238E27FC236}">
                <a16:creationId xmlns:a16="http://schemas.microsoft.com/office/drawing/2014/main" id="{A83D38BC-7175-672D-9A7F-7ED55ABBC755}"/>
              </a:ext>
            </a:extLst>
          </p:cNvPr>
          <p:cNvPicPr>
            <a:picLocks noChangeAspect="1"/>
          </p:cNvPicPr>
          <p:nvPr/>
        </p:nvPicPr>
        <p:blipFill>
          <a:blip r:embed="rId3"/>
          <a:stretch>
            <a:fillRect/>
          </a:stretch>
        </p:blipFill>
        <p:spPr>
          <a:xfrm>
            <a:off x="752237" y="697321"/>
            <a:ext cx="10687526" cy="6077908"/>
          </a:xfrm>
          <a:prstGeom prst="rect">
            <a:avLst/>
          </a:prstGeom>
        </p:spPr>
      </p:pic>
    </p:spTree>
    <p:extLst>
      <p:ext uri="{BB962C8B-B14F-4D97-AF65-F5344CB8AC3E}">
        <p14:creationId xmlns:p14="http://schemas.microsoft.com/office/powerpoint/2010/main" val="1621670041"/>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4"/>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23-07-2023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26</a:t>
            </a:fld>
            <a:endParaRPr lang="en-IN"/>
          </a:p>
        </p:txBody>
      </p:sp>
      <p:pic>
        <p:nvPicPr>
          <p:cNvPr id="6" name="Video 2">
            <a:hlinkClick r:id="" action="ppaction://media"/>
            <a:extLst>
              <a:ext uri="{FF2B5EF4-FFF2-40B4-BE49-F238E27FC236}">
                <a16:creationId xmlns:a16="http://schemas.microsoft.com/office/drawing/2014/main" id="{5FFCDC1A-F542-867E-40DA-DA0E98D7FC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9571" y="536560"/>
            <a:ext cx="10284229" cy="5784879"/>
          </a:xfrm>
          <a:prstGeom prst="rect">
            <a:avLst/>
          </a:prstGeom>
          <a:ln>
            <a:solidFill>
              <a:schemeClr val="accent2">
                <a:lumMod val="75000"/>
              </a:schemeClr>
            </a:solidFill>
          </a:ln>
        </p:spPr>
      </p:pic>
    </p:spTree>
    <p:extLst>
      <p:ext uri="{BB962C8B-B14F-4D97-AF65-F5344CB8AC3E}">
        <p14:creationId xmlns:p14="http://schemas.microsoft.com/office/powerpoint/2010/main" val="1713797245"/>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52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table&#10;&#10;Description automatically generated">
            <a:extLst>
              <a:ext uri="{FF2B5EF4-FFF2-40B4-BE49-F238E27FC236}">
                <a16:creationId xmlns:a16="http://schemas.microsoft.com/office/drawing/2014/main" id="{F9EB1B85-C202-F5C6-391A-E8BCE6270710}"/>
              </a:ext>
            </a:extLst>
          </p:cNvPr>
          <p:cNvPicPr>
            <a:picLocks noChangeAspect="1"/>
          </p:cNvPicPr>
          <p:nvPr/>
        </p:nvPicPr>
        <p:blipFill>
          <a:blip r:embed="rId2"/>
          <a:stretch>
            <a:fillRect/>
          </a:stretch>
        </p:blipFill>
        <p:spPr>
          <a:xfrm>
            <a:off x="101600" y="76200"/>
            <a:ext cx="3556000" cy="838200"/>
          </a:xfrm>
          <a:prstGeom prst="rect">
            <a:avLst/>
          </a:prstGeom>
        </p:spPr>
      </p:pic>
      <p:sp>
        <p:nvSpPr>
          <p:cNvPr id="2" name="TextBox 1">
            <a:extLst>
              <a:ext uri="{FF2B5EF4-FFF2-40B4-BE49-F238E27FC236}">
                <a16:creationId xmlns:a16="http://schemas.microsoft.com/office/drawing/2014/main" id="{3AC47A78-052B-5FCF-DAD3-C2D3DE84ABBF}"/>
              </a:ext>
            </a:extLst>
          </p:cNvPr>
          <p:cNvSpPr txBox="1"/>
          <p:nvPr/>
        </p:nvSpPr>
        <p:spPr>
          <a:xfrm>
            <a:off x="4724400" y="591234"/>
            <a:ext cx="2743199"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accent6">
                <a:satMod val="175000"/>
                <a:alpha val="41000"/>
              </a:schemeClr>
            </a:glow>
            <a:outerShdw blurRad="266700" dist="63500" dir="21540000" sx="117000" sy="117000" algn="ctr" rotWithShape="0">
              <a:schemeClr val="accent5">
                <a:lumMod val="60000"/>
                <a:lumOff val="40000"/>
                <a:alpha val="77000"/>
              </a:schemeClr>
            </a:outerShdw>
            <a:reflection blurRad="6350" stA="50000" endA="300" endPos="55000" dir="5400000" sy="-100000" algn="bl" rotWithShape="0"/>
            <a:softEdge rad="114300"/>
          </a:effectLst>
          <a:scene3d>
            <a:camera prst="orthographicFront"/>
            <a:lightRig rig="threePt" dir="t"/>
          </a:scene3d>
          <a:sp3d extrusionH="76200" prstMaterial="powder">
            <a:bevelT prst="angle"/>
            <a:extrusionClr>
              <a:schemeClr val="accent6">
                <a:lumMod val="60000"/>
                <a:lumOff val="40000"/>
              </a:schemeClr>
            </a:extrusionClr>
          </a:sp3d>
        </p:spPr>
        <p:txBody>
          <a:bodyPr wrap="square" rtlCol="0">
            <a:spAutoFit/>
          </a:bodyPr>
          <a:lstStyle/>
          <a:p>
            <a:r>
              <a:rPr lang="en-IN" sz="3600" dirty="0">
                <a:effectLst>
                  <a:glow rad="101600">
                    <a:schemeClr val="accent2">
                      <a:satMod val="175000"/>
                      <a:alpha val="40000"/>
                    </a:schemeClr>
                  </a:glow>
                </a:effectLst>
              </a:rPr>
              <a:t>CONCLUSION</a:t>
            </a:r>
          </a:p>
        </p:txBody>
      </p:sp>
      <p:sp>
        <p:nvSpPr>
          <p:cNvPr id="3" name="Date Placeholder 2">
            <a:extLst>
              <a:ext uri="{FF2B5EF4-FFF2-40B4-BE49-F238E27FC236}">
                <a16:creationId xmlns:a16="http://schemas.microsoft.com/office/drawing/2014/main" id="{CA321555-34E5-F065-1ECB-AA2F439AF3A3}"/>
              </a:ext>
            </a:extLst>
          </p:cNvPr>
          <p:cNvSpPr>
            <a:spLocks noGrp="1"/>
          </p:cNvSpPr>
          <p:nvPr>
            <p:ph type="dt" sz="half" idx="10"/>
          </p:nvPr>
        </p:nvSpPr>
        <p:spPr/>
        <p:txBody>
          <a:bodyPr/>
          <a:lstStyle/>
          <a:p>
            <a:fld id="{BA6DB466-CB3D-4348-A072-0E06E9DDD49D}" type="datetime1">
              <a:rPr lang="en-IN" smtClean="0"/>
              <a:t>23-07-2023</a:t>
            </a:fld>
            <a:endParaRPr lang="en-IN"/>
          </a:p>
        </p:txBody>
      </p:sp>
      <p:sp>
        <p:nvSpPr>
          <p:cNvPr id="5" name="Slide Number Placeholder 4">
            <a:extLst>
              <a:ext uri="{FF2B5EF4-FFF2-40B4-BE49-F238E27FC236}">
                <a16:creationId xmlns:a16="http://schemas.microsoft.com/office/drawing/2014/main" id="{FFDA0EF2-A388-8179-3151-3A84CDBECA92}"/>
              </a:ext>
            </a:extLst>
          </p:cNvPr>
          <p:cNvSpPr>
            <a:spLocks noGrp="1"/>
          </p:cNvSpPr>
          <p:nvPr>
            <p:ph type="sldNum" sz="quarter" idx="12"/>
          </p:nvPr>
        </p:nvSpPr>
        <p:spPr/>
        <p:txBody>
          <a:bodyPr/>
          <a:lstStyle/>
          <a:p>
            <a:fld id="{D076748A-D914-44D8-BC45-AC2D6669ABE5}" type="slidenum">
              <a:rPr lang="en-IN" smtClean="0"/>
              <a:t>27</a:t>
            </a:fld>
            <a:endParaRPr lang="en-IN"/>
          </a:p>
        </p:txBody>
      </p:sp>
      <p:sp>
        <p:nvSpPr>
          <p:cNvPr id="7" name="TextBox 6">
            <a:extLst>
              <a:ext uri="{FF2B5EF4-FFF2-40B4-BE49-F238E27FC236}">
                <a16:creationId xmlns:a16="http://schemas.microsoft.com/office/drawing/2014/main" id="{8DEA2AED-F080-586D-6F49-5AEF0B988DF9}"/>
              </a:ext>
            </a:extLst>
          </p:cNvPr>
          <p:cNvSpPr txBox="1"/>
          <p:nvPr/>
        </p:nvSpPr>
        <p:spPr>
          <a:xfrm>
            <a:off x="184826" y="1838528"/>
            <a:ext cx="11644008" cy="3539430"/>
          </a:xfrm>
          <a:prstGeom prst="rect">
            <a:avLst/>
          </a:prstGeom>
          <a:noFill/>
        </p:spPr>
        <p:txBody>
          <a:bodyPr wrap="square" rtlCol="0">
            <a:spAutoFit/>
          </a:bodyPr>
          <a:lstStyle/>
          <a:p>
            <a:r>
              <a:rPr lang="en-IN" sz="2800" dirty="0"/>
              <a:t>At the end of this course we are able to apply our ARM knowledge with real world application by interfacing the different peripherals and sensors. </a:t>
            </a:r>
          </a:p>
          <a:p>
            <a:endParaRPr lang="en-IN" sz="2800" dirty="0"/>
          </a:p>
          <a:p>
            <a:r>
              <a:rPr lang="en-IN" sz="2800" dirty="0"/>
              <a:t>We have learnt the following</a:t>
            </a:r>
          </a:p>
          <a:p>
            <a:r>
              <a:rPr lang="en-IN" sz="2800" dirty="0"/>
              <a:t>1.Problem solving</a:t>
            </a:r>
          </a:p>
          <a:p>
            <a:r>
              <a:rPr lang="en-IN" sz="2800" dirty="0"/>
              <a:t>2.Error debugging</a:t>
            </a:r>
          </a:p>
          <a:p>
            <a:r>
              <a:rPr lang="en-IN" sz="2800" dirty="0"/>
              <a:t>3.Time management</a:t>
            </a:r>
          </a:p>
          <a:p>
            <a:r>
              <a:rPr lang="en-IN" sz="2800" dirty="0"/>
              <a:t>4.Team work </a:t>
            </a:r>
          </a:p>
        </p:txBody>
      </p:sp>
    </p:spTree>
    <p:extLst>
      <p:ext uri="{BB962C8B-B14F-4D97-AF65-F5344CB8AC3E}">
        <p14:creationId xmlns:p14="http://schemas.microsoft.com/office/powerpoint/2010/main" val="3209030505"/>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table&#10;&#10;Description automatically generated">
            <a:extLst>
              <a:ext uri="{FF2B5EF4-FFF2-40B4-BE49-F238E27FC236}">
                <a16:creationId xmlns:a16="http://schemas.microsoft.com/office/drawing/2014/main" id="{F9EB1B85-C202-F5C6-391A-E8BCE6270710}"/>
              </a:ext>
            </a:extLst>
          </p:cNvPr>
          <p:cNvPicPr>
            <a:picLocks noChangeAspect="1"/>
          </p:cNvPicPr>
          <p:nvPr/>
        </p:nvPicPr>
        <p:blipFill>
          <a:blip r:embed="rId2"/>
          <a:stretch>
            <a:fillRect/>
          </a:stretch>
        </p:blipFill>
        <p:spPr>
          <a:xfrm>
            <a:off x="101600" y="76200"/>
            <a:ext cx="3556000" cy="838200"/>
          </a:xfrm>
          <a:prstGeom prst="rect">
            <a:avLst/>
          </a:prstGeom>
        </p:spPr>
      </p:pic>
      <p:sp>
        <p:nvSpPr>
          <p:cNvPr id="2" name="TextBox 1">
            <a:extLst>
              <a:ext uri="{FF2B5EF4-FFF2-40B4-BE49-F238E27FC236}">
                <a16:creationId xmlns:a16="http://schemas.microsoft.com/office/drawing/2014/main" id="{3AC47A78-052B-5FCF-DAD3-C2D3DE84ABBF}"/>
              </a:ext>
            </a:extLst>
          </p:cNvPr>
          <p:cNvSpPr txBox="1"/>
          <p:nvPr/>
        </p:nvSpPr>
        <p:spPr>
          <a:xfrm>
            <a:off x="2957209" y="2140084"/>
            <a:ext cx="6099242" cy="14465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accent6">
                <a:satMod val="175000"/>
                <a:alpha val="41000"/>
              </a:schemeClr>
            </a:glow>
            <a:outerShdw blurRad="266700" dist="63500" dir="21540000" sx="117000" sy="117000" algn="ctr" rotWithShape="0">
              <a:schemeClr val="accent5">
                <a:lumMod val="60000"/>
                <a:lumOff val="40000"/>
                <a:alpha val="77000"/>
              </a:schemeClr>
            </a:outerShdw>
            <a:reflection blurRad="6350" stA="50000" endA="300" endPos="55000" dir="5400000" sy="-100000" algn="bl" rotWithShape="0"/>
            <a:softEdge rad="114300"/>
          </a:effectLst>
          <a:scene3d>
            <a:camera prst="orthographicFront"/>
            <a:lightRig rig="threePt" dir="t"/>
          </a:scene3d>
          <a:sp3d extrusionH="76200" prstMaterial="powder">
            <a:bevelT prst="angle"/>
            <a:extrusionClr>
              <a:schemeClr val="accent6">
                <a:lumMod val="60000"/>
                <a:lumOff val="40000"/>
              </a:schemeClr>
            </a:extrusionClr>
          </a:sp3d>
        </p:spPr>
        <p:txBody>
          <a:bodyPr wrap="square" rtlCol="0">
            <a:spAutoFit/>
          </a:bodyPr>
          <a:lstStyle/>
          <a:p>
            <a:r>
              <a:rPr lang="en-IN" sz="8800" dirty="0">
                <a:effectLst>
                  <a:glow rad="101600">
                    <a:schemeClr val="accent2">
                      <a:satMod val="175000"/>
                      <a:alpha val="40000"/>
                    </a:schemeClr>
                  </a:glow>
                </a:effectLst>
              </a:rPr>
              <a:t>THANK YOU</a:t>
            </a:r>
          </a:p>
        </p:txBody>
      </p:sp>
      <p:sp>
        <p:nvSpPr>
          <p:cNvPr id="3" name="Date Placeholder 2">
            <a:extLst>
              <a:ext uri="{FF2B5EF4-FFF2-40B4-BE49-F238E27FC236}">
                <a16:creationId xmlns:a16="http://schemas.microsoft.com/office/drawing/2014/main" id="{CA321555-34E5-F065-1ECB-AA2F439AF3A3}"/>
              </a:ext>
            </a:extLst>
          </p:cNvPr>
          <p:cNvSpPr>
            <a:spLocks noGrp="1"/>
          </p:cNvSpPr>
          <p:nvPr>
            <p:ph type="dt" sz="half" idx="10"/>
          </p:nvPr>
        </p:nvSpPr>
        <p:spPr/>
        <p:txBody>
          <a:bodyPr/>
          <a:lstStyle/>
          <a:p>
            <a:fld id="{BA6DB466-CB3D-4348-A072-0E06E9DDD49D}" type="datetime1">
              <a:rPr lang="en-IN" smtClean="0"/>
              <a:t>24-07-2023</a:t>
            </a:fld>
            <a:endParaRPr lang="en-IN"/>
          </a:p>
        </p:txBody>
      </p:sp>
      <p:sp>
        <p:nvSpPr>
          <p:cNvPr id="5" name="Slide Number Placeholder 4">
            <a:extLst>
              <a:ext uri="{FF2B5EF4-FFF2-40B4-BE49-F238E27FC236}">
                <a16:creationId xmlns:a16="http://schemas.microsoft.com/office/drawing/2014/main" id="{FFDA0EF2-A388-8179-3151-3A84CDBECA92}"/>
              </a:ext>
            </a:extLst>
          </p:cNvPr>
          <p:cNvSpPr>
            <a:spLocks noGrp="1"/>
          </p:cNvSpPr>
          <p:nvPr>
            <p:ph type="sldNum" sz="quarter" idx="12"/>
          </p:nvPr>
        </p:nvSpPr>
        <p:spPr/>
        <p:txBody>
          <a:bodyPr/>
          <a:lstStyle/>
          <a:p>
            <a:fld id="{D076748A-D914-44D8-BC45-AC2D6669ABE5}" type="slidenum">
              <a:rPr lang="en-IN" smtClean="0"/>
              <a:t>28</a:t>
            </a:fld>
            <a:endParaRPr lang="en-IN"/>
          </a:p>
        </p:txBody>
      </p:sp>
    </p:spTree>
    <p:extLst>
      <p:ext uri="{BB962C8B-B14F-4D97-AF65-F5344CB8AC3E}">
        <p14:creationId xmlns:p14="http://schemas.microsoft.com/office/powerpoint/2010/main" val="1326529950"/>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01E62-F352-1380-5738-292C49D9E990}"/>
              </a:ext>
            </a:extLst>
          </p:cNvPr>
          <p:cNvSpPr>
            <a:spLocks noGrp="1"/>
          </p:cNvSpPr>
          <p:nvPr>
            <p:ph type="title"/>
          </p:nvPr>
        </p:nvSpPr>
        <p:spPr>
          <a:xfrm>
            <a:off x="4388283" y="752335"/>
            <a:ext cx="3171218" cy="892747"/>
          </a:xfrm>
        </p:spPr>
        <p:txBody>
          <a:bodyPr>
            <a:normAutofit/>
          </a:bodyPr>
          <a:lstStyle/>
          <a:p>
            <a:r>
              <a:rPr lang="en-IN" sz="3600" dirty="0"/>
              <a:t>INTRODUCTION</a:t>
            </a:r>
          </a:p>
        </p:txBody>
      </p:sp>
      <p:pic>
        <p:nvPicPr>
          <p:cNvPr id="4" name="Picture 3" descr="kle tech logo">
            <a:extLst>
              <a:ext uri="{FF2B5EF4-FFF2-40B4-BE49-F238E27FC236}">
                <a16:creationId xmlns:a16="http://schemas.microsoft.com/office/drawing/2014/main" id="{5D6A5690-68D0-BCE4-4692-1CA5DB61E730}"/>
              </a:ext>
            </a:extLst>
          </p:cNvPr>
          <p:cNvPicPr/>
          <p:nvPr/>
        </p:nvPicPr>
        <p:blipFill>
          <a:blip r:embed="rId2"/>
          <a:srcRect/>
          <a:stretch>
            <a:fillRect/>
          </a:stretch>
        </p:blipFill>
        <p:spPr bwMode="auto">
          <a:xfrm>
            <a:off x="153922" y="0"/>
            <a:ext cx="3327969" cy="892747"/>
          </a:xfrm>
          <a:prstGeom prst="rect">
            <a:avLst/>
          </a:prstGeom>
          <a:noFill/>
          <a:ln w="9525">
            <a:noFill/>
            <a:miter lim="800000"/>
            <a:headEnd/>
            <a:tailEnd/>
          </a:ln>
        </p:spPr>
      </p:pic>
      <p:sp>
        <p:nvSpPr>
          <p:cNvPr id="5" name="TextBox 4">
            <a:extLst>
              <a:ext uri="{FF2B5EF4-FFF2-40B4-BE49-F238E27FC236}">
                <a16:creationId xmlns:a16="http://schemas.microsoft.com/office/drawing/2014/main" id="{C5F61292-CF22-D33B-2FBA-31EF483C8416}"/>
              </a:ext>
            </a:extLst>
          </p:cNvPr>
          <p:cNvSpPr txBox="1"/>
          <p:nvPr/>
        </p:nvSpPr>
        <p:spPr>
          <a:xfrm>
            <a:off x="1202987" y="1449421"/>
            <a:ext cx="10693941" cy="5016758"/>
          </a:xfrm>
          <a:prstGeom prst="rect">
            <a:avLst/>
          </a:prstGeom>
          <a:noFill/>
        </p:spPr>
        <p:txBody>
          <a:bodyPr wrap="square" rtlCol="0">
            <a:spAutoFit/>
          </a:bodyPr>
          <a:lstStyle/>
          <a:p>
            <a:r>
              <a:rPr lang="en-US" sz="3200" dirty="0"/>
              <a:t>It is assumed that water would be the prominent reason for world war 3. So it is the prime </a:t>
            </a:r>
            <a:r>
              <a:rPr lang="en-US" sz="3200" dirty="0" err="1"/>
              <a:t>responsiblity</a:t>
            </a:r>
            <a:r>
              <a:rPr lang="en-US" sz="3200" dirty="0"/>
              <a:t> of government to take acute measures in order to conserve water. One of the major reason for water wastage is due to overflow of tanks. In the era of modern technology everything is </a:t>
            </a:r>
            <a:r>
              <a:rPr lang="en-US" sz="3200" dirty="0" err="1"/>
              <a:t>revoluntionised</a:t>
            </a:r>
            <a:r>
              <a:rPr lang="en-US" sz="3200" dirty="0"/>
              <a:t> with modern tech and </a:t>
            </a:r>
            <a:r>
              <a:rPr lang="en-US" sz="3200" dirty="0" err="1"/>
              <a:t>equipments.So</a:t>
            </a:r>
            <a:r>
              <a:rPr lang="en-US" sz="3200" dirty="0"/>
              <a:t> we came up with the idea of reducing human interference and save time to monitor the water level in the tanks. By this we can control the switch on and off of motor from remote place by reading values on display which is interfaced with sensor.</a:t>
            </a:r>
            <a:endParaRPr lang="en-IN" dirty="0"/>
          </a:p>
        </p:txBody>
      </p:sp>
      <p:sp>
        <p:nvSpPr>
          <p:cNvPr id="3" name="Date Placeholder 2">
            <a:extLst>
              <a:ext uri="{FF2B5EF4-FFF2-40B4-BE49-F238E27FC236}">
                <a16:creationId xmlns:a16="http://schemas.microsoft.com/office/drawing/2014/main" id="{FAB844C8-F8B3-35B5-9238-F463281D6923}"/>
              </a:ext>
            </a:extLst>
          </p:cNvPr>
          <p:cNvSpPr>
            <a:spLocks noGrp="1"/>
          </p:cNvSpPr>
          <p:nvPr>
            <p:ph type="dt" sz="half" idx="10"/>
          </p:nvPr>
        </p:nvSpPr>
        <p:spPr/>
        <p:txBody>
          <a:bodyPr/>
          <a:lstStyle/>
          <a:p>
            <a:fld id="{3347120F-CEEE-41B6-A6C7-3BD1897215DF}" type="datetime1">
              <a:rPr lang="en-IN" smtClean="0"/>
              <a:t>23-07-2023</a:t>
            </a:fld>
            <a:endParaRPr lang="en-IN"/>
          </a:p>
        </p:txBody>
      </p:sp>
      <p:sp>
        <p:nvSpPr>
          <p:cNvPr id="6" name="Slide Number Placeholder 5">
            <a:extLst>
              <a:ext uri="{FF2B5EF4-FFF2-40B4-BE49-F238E27FC236}">
                <a16:creationId xmlns:a16="http://schemas.microsoft.com/office/drawing/2014/main" id="{48CB92FA-4C84-817F-B680-56328C25E934}"/>
              </a:ext>
            </a:extLst>
          </p:cNvPr>
          <p:cNvSpPr>
            <a:spLocks noGrp="1"/>
          </p:cNvSpPr>
          <p:nvPr>
            <p:ph type="sldNum" sz="quarter" idx="12"/>
          </p:nvPr>
        </p:nvSpPr>
        <p:spPr/>
        <p:txBody>
          <a:bodyPr/>
          <a:lstStyle/>
          <a:p>
            <a:fld id="{DAED7522-2890-4BD9-A92B-894029F6BB78}" type="slidenum">
              <a:rPr lang="en-IN" smtClean="0"/>
              <a:t>3</a:t>
            </a:fld>
            <a:endParaRPr lang="en-IN"/>
          </a:p>
        </p:txBody>
      </p:sp>
    </p:spTree>
    <p:extLst>
      <p:ext uri="{BB962C8B-B14F-4D97-AF65-F5344CB8AC3E}">
        <p14:creationId xmlns:p14="http://schemas.microsoft.com/office/powerpoint/2010/main" val="2611122384"/>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5D45-F5AD-53D7-97D0-F07141E0E020}"/>
              </a:ext>
            </a:extLst>
          </p:cNvPr>
          <p:cNvSpPr>
            <a:spLocks noGrp="1"/>
          </p:cNvSpPr>
          <p:nvPr>
            <p:ph type="title"/>
          </p:nvPr>
        </p:nvSpPr>
        <p:spPr>
          <a:xfrm>
            <a:off x="2589212" y="1298813"/>
            <a:ext cx="8911687" cy="1280890"/>
          </a:xfrm>
        </p:spPr>
        <p:txBody>
          <a:bodyPr/>
          <a:lstStyle/>
          <a:p>
            <a:r>
              <a:rPr lang="en-IN" dirty="0"/>
              <a:t>PROBLEM ANALYSIS </a:t>
            </a:r>
          </a:p>
        </p:txBody>
      </p:sp>
      <p:sp>
        <p:nvSpPr>
          <p:cNvPr id="3" name="Content Placeholder 2">
            <a:extLst>
              <a:ext uri="{FF2B5EF4-FFF2-40B4-BE49-F238E27FC236}">
                <a16:creationId xmlns:a16="http://schemas.microsoft.com/office/drawing/2014/main" id="{C221EC70-6C32-14F3-963D-BFC12E949561}"/>
              </a:ext>
            </a:extLst>
          </p:cNvPr>
          <p:cNvSpPr>
            <a:spLocks noGrp="1"/>
          </p:cNvSpPr>
          <p:nvPr>
            <p:ph idx="1"/>
          </p:nvPr>
        </p:nvSpPr>
        <p:spPr>
          <a:xfrm>
            <a:off x="691101" y="2394268"/>
            <a:ext cx="10380405" cy="3164919"/>
          </a:xfrm>
        </p:spPr>
        <p:txBody>
          <a:bodyPr>
            <a:normAutofit/>
          </a:bodyPr>
          <a:lstStyle/>
          <a:p>
            <a:pPr marL="0" indent="0">
              <a:buNone/>
            </a:pPr>
            <a:endParaRPr lang="en-IN" dirty="0"/>
          </a:p>
          <a:p>
            <a:r>
              <a:rPr lang="en-IN" dirty="0"/>
              <a:t>ASSUMPTIONS MADE: </a:t>
            </a:r>
            <a:r>
              <a:rPr lang="en-IN" dirty="0">
                <a:latin typeface="+mj-lt"/>
              </a:rPr>
              <a:t> User have almost access to the dc motor.</a:t>
            </a:r>
          </a:p>
          <a:p>
            <a:pPr marL="0" indent="0">
              <a:buNone/>
            </a:pPr>
            <a:endParaRPr lang="en-IN" dirty="0"/>
          </a:p>
          <a:p>
            <a:r>
              <a:rPr lang="en-IN" dirty="0"/>
              <a:t>PERIPHERALS USED:  LCD , KEYPAD , DC MOTOR ,UART,SWITCH</a:t>
            </a:r>
          </a:p>
          <a:p>
            <a:endParaRPr lang="en-IN" dirty="0"/>
          </a:p>
          <a:p>
            <a:endParaRPr lang="en-IN" dirty="0"/>
          </a:p>
          <a:p>
            <a:endParaRPr lang="en-IN" dirty="0"/>
          </a:p>
        </p:txBody>
      </p:sp>
      <p:pic>
        <p:nvPicPr>
          <p:cNvPr id="4" name="Picture 3" descr="kle tech logo">
            <a:extLst>
              <a:ext uri="{FF2B5EF4-FFF2-40B4-BE49-F238E27FC236}">
                <a16:creationId xmlns:a16="http://schemas.microsoft.com/office/drawing/2014/main" id="{5A8AE7D0-6B50-2A30-05AC-43FD95AFECE6}"/>
              </a:ext>
            </a:extLst>
          </p:cNvPr>
          <p:cNvPicPr/>
          <p:nvPr/>
        </p:nvPicPr>
        <p:blipFill>
          <a:blip r:embed="rId2"/>
          <a:srcRect/>
          <a:stretch>
            <a:fillRect/>
          </a:stretch>
        </p:blipFill>
        <p:spPr bwMode="auto">
          <a:xfrm>
            <a:off x="132389" y="73486"/>
            <a:ext cx="3327969" cy="892747"/>
          </a:xfrm>
          <a:prstGeom prst="rect">
            <a:avLst/>
          </a:prstGeom>
          <a:noFill/>
          <a:ln w="9525">
            <a:noFill/>
            <a:miter lim="800000"/>
            <a:headEnd/>
            <a:tailEnd/>
          </a:ln>
        </p:spPr>
      </p:pic>
      <p:sp>
        <p:nvSpPr>
          <p:cNvPr id="5" name="Date Placeholder 4">
            <a:extLst>
              <a:ext uri="{FF2B5EF4-FFF2-40B4-BE49-F238E27FC236}">
                <a16:creationId xmlns:a16="http://schemas.microsoft.com/office/drawing/2014/main" id="{28241ED5-A24B-D063-4F56-B15BB50B8AB2}"/>
              </a:ext>
            </a:extLst>
          </p:cNvPr>
          <p:cNvSpPr>
            <a:spLocks noGrp="1"/>
          </p:cNvSpPr>
          <p:nvPr>
            <p:ph type="dt" sz="half" idx="10"/>
          </p:nvPr>
        </p:nvSpPr>
        <p:spPr/>
        <p:txBody>
          <a:bodyPr/>
          <a:lstStyle/>
          <a:p>
            <a:fld id="{60F8A9B5-246E-48B2-9B34-8010AD618AAE}" type="datetime1">
              <a:rPr lang="en-IN" smtClean="0"/>
              <a:t>23-07-2023</a:t>
            </a:fld>
            <a:endParaRPr lang="en-IN"/>
          </a:p>
        </p:txBody>
      </p:sp>
      <p:sp>
        <p:nvSpPr>
          <p:cNvPr id="6" name="Slide Number Placeholder 5">
            <a:extLst>
              <a:ext uri="{FF2B5EF4-FFF2-40B4-BE49-F238E27FC236}">
                <a16:creationId xmlns:a16="http://schemas.microsoft.com/office/drawing/2014/main" id="{FEF51B95-CD0E-8B39-948C-92BF35174C41}"/>
              </a:ext>
            </a:extLst>
          </p:cNvPr>
          <p:cNvSpPr>
            <a:spLocks noGrp="1"/>
          </p:cNvSpPr>
          <p:nvPr>
            <p:ph type="sldNum" sz="quarter" idx="12"/>
          </p:nvPr>
        </p:nvSpPr>
        <p:spPr/>
        <p:txBody>
          <a:bodyPr/>
          <a:lstStyle/>
          <a:p>
            <a:fld id="{D076748A-D914-44D8-BC45-AC2D6669ABE5}" type="slidenum">
              <a:rPr lang="en-IN" smtClean="0"/>
              <a:t>4</a:t>
            </a:fld>
            <a:endParaRPr lang="en-IN"/>
          </a:p>
        </p:txBody>
      </p:sp>
    </p:spTree>
    <p:extLst>
      <p:ext uri="{BB962C8B-B14F-4D97-AF65-F5344CB8AC3E}">
        <p14:creationId xmlns:p14="http://schemas.microsoft.com/office/powerpoint/2010/main" val="3793353720"/>
      </p:ext>
    </p:extLst>
  </p:cSld>
  <p:clrMapOvr>
    <a:masterClrMapping/>
  </p:clrMapOvr>
  <mc:AlternateContent xmlns:mc="http://schemas.openxmlformats.org/markup-compatibility/2006" xmlns:p159="http://schemas.microsoft.com/office/powerpoint/2015/09/main">
    <mc:Choice Requires="p159">
      <p:transition spd="med" advClick="0">
        <p159:morph option="byObject"/>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BAB270-A582-7554-0681-C03F8FF0AFF8}"/>
              </a:ext>
            </a:extLst>
          </p:cNvPr>
          <p:cNvSpPr/>
          <p:nvPr/>
        </p:nvSpPr>
        <p:spPr>
          <a:xfrm>
            <a:off x="8349046" y="914400"/>
            <a:ext cx="3814155" cy="529520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4ACDA5F-59DC-714E-501F-DC7B28CDBEF0}"/>
              </a:ext>
            </a:extLst>
          </p:cNvPr>
          <p:cNvSpPr/>
          <p:nvPr/>
        </p:nvSpPr>
        <p:spPr>
          <a:xfrm>
            <a:off x="1832559" y="1241971"/>
            <a:ext cx="2768138" cy="529520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5" descr="A picture containing table&#10;&#10;Description automatically generated">
            <a:extLst>
              <a:ext uri="{FF2B5EF4-FFF2-40B4-BE49-F238E27FC236}">
                <a16:creationId xmlns:a16="http://schemas.microsoft.com/office/drawing/2014/main" id="{F9EB1B85-C202-F5C6-391A-E8BCE6270710}"/>
              </a:ext>
            </a:extLst>
          </p:cNvPr>
          <p:cNvPicPr>
            <a:picLocks noChangeAspect="1"/>
          </p:cNvPicPr>
          <p:nvPr/>
        </p:nvPicPr>
        <p:blipFill>
          <a:blip r:embed="rId2"/>
          <a:stretch>
            <a:fillRect/>
          </a:stretch>
        </p:blipFill>
        <p:spPr>
          <a:xfrm>
            <a:off x="101600" y="76200"/>
            <a:ext cx="3556000" cy="838200"/>
          </a:xfrm>
          <a:prstGeom prst="rect">
            <a:avLst/>
          </a:prstGeom>
        </p:spPr>
      </p:pic>
      <p:sp>
        <p:nvSpPr>
          <p:cNvPr id="5" name="Rectangle 4">
            <a:extLst>
              <a:ext uri="{FF2B5EF4-FFF2-40B4-BE49-F238E27FC236}">
                <a16:creationId xmlns:a16="http://schemas.microsoft.com/office/drawing/2014/main" id="{D3878947-A81E-819A-2A01-8083619D2D73}"/>
              </a:ext>
            </a:extLst>
          </p:cNvPr>
          <p:cNvSpPr/>
          <p:nvPr/>
        </p:nvSpPr>
        <p:spPr>
          <a:xfrm>
            <a:off x="9485219" y="1819361"/>
            <a:ext cx="1748444" cy="1205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715763E-8B27-506A-5AC7-A09EF9F2ECCA}"/>
              </a:ext>
            </a:extLst>
          </p:cNvPr>
          <p:cNvSpPr/>
          <p:nvPr/>
        </p:nvSpPr>
        <p:spPr>
          <a:xfrm>
            <a:off x="2297084" y="2223654"/>
            <a:ext cx="1748444" cy="1205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F9B0685-990D-D39A-3851-A0380256FDAA}"/>
              </a:ext>
            </a:extLst>
          </p:cNvPr>
          <p:cNvSpPr/>
          <p:nvPr/>
        </p:nvSpPr>
        <p:spPr>
          <a:xfrm>
            <a:off x="2281845" y="4404360"/>
            <a:ext cx="1748444" cy="1205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FC605E4-3B89-7E61-5CEB-543AF0451291}"/>
              </a:ext>
            </a:extLst>
          </p:cNvPr>
          <p:cNvSpPr/>
          <p:nvPr/>
        </p:nvSpPr>
        <p:spPr>
          <a:xfrm>
            <a:off x="9438071" y="4751626"/>
            <a:ext cx="1748444" cy="1205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E2FA323-FE8E-4EF8-5C0A-8084EC7070A0}"/>
              </a:ext>
            </a:extLst>
          </p:cNvPr>
          <p:cNvSpPr/>
          <p:nvPr/>
        </p:nvSpPr>
        <p:spPr>
          <a:xfrm>
            <a:off x="9472354" y="3286901"/>
            <a:ext cx="1748444" cy="1205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49C6A77-1945-5531-823C-7166D66F6FB5}"/>
              </a:ext>
            </a:extLst>
          </p:cNvPr>
          <p:cNvSpPr txBox="1"/>
          <p:nvPr/>
        </p:nvSpPr>
        <p:spPr>
          <a:xfrm>
            <a:off x="2634342" y="1371364"/>
            <a:ext cx="1164573"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254000" dist="88900" dir="7560000" sx="101000" sy="101000" rotWithShape="0">
              <a:prstClr val="black">
                <a:alpha val="73000"/>
              </a:prstClr>
            </a:outerShdw>
            <a:reflection blurRad="482600" stA="52000" endA="300" endPos="35000" dist="12700" dir="5400000" sy="-100000" algn="bl" rotWithShape="0"/>
            <a:softEdge rad="12700"/>
          </a:effectLst>
          <a:scene3d>
            <a:camera prst="orthographicFront"/>
            <a:lightRig rig="sunrise" dir="t"/>
          </a:scene3d>
          <a:sp3d extrusionH="152400" prstMaterial="dkEdge">
            <a:bevelT w="114300" prst="hardEdge"/>
            <a:bevelB w="114300" prst="artDeco"/>
            <a:extrusionClr>
              <a:srgbClr val="00B050"/>
            </a:extrusionClr>
          </a:sp3d>
        </p:spPr>
        <p:txBody>
          <a:bodyPr wrap="square" rtlCol="0">
            <a:spAutoFit/>
          </a:bodyPr>
          <a:lstStyle/>
          <a:p>
            <a:r>
              <a:rPr lang="en-IN" dirty="0"/>
              <a:t>USER SIDE </a:t>
            </a:r>
          </a:p>
        </p:txBody>
      </p:sp>
      <p:sp>
        <p:nvSpPr>
          <p:cNvPr id="14" name="TextBox 13">
            <a:extLst>
              <a:ext uri="{FF2B5EF4-FFF2-40B4-BE49-F238E27FC236}">
                <a16:creationId xmlns:a16="http://schemas.microsoft.com/office/drawing/2014/main" id="{41E0E728-0BCF-B257-731A-2CF898926AC1}"/>
              </a:ext>
            </a:extLst>
          </p:cNvPr>
          <p:cNvSpPr txBox="1"/>
          <p:nvPr/>
        </p:nvSpPr>
        <p:spPr>
          <a:xfrm>
            <a:off x="9591257" y="1207231"/>
            <a:ext cx="1510638"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254000" dist="88900" dir="7560000" sx="101000" sy="101000" rotWithShape="0">
              <a:prstClr val="black">
                <a:alpha val="73000"/>
              </a:prstClr>
            </a:outerShdw>
            <a:reflection blurRad="482600" stA="52000" endA="300" endPos="35000" dist="12700" dir="5400000" sy="-100000" algn="bl" rotWithShape="0"/>
            <a:softEdge rad="12700"/>
          </a:effectLst>
          <a:scene3d>
            <a:camera prst="orthographicFront"/>
            <a:lightRig rig="sunrise" dir="t"/>
          </a:scene3d>
          <a:sp3d extrusionH="152400" prstMaterial="dkEdge">
            <a:bevelT w="114300" prst="hardEdge"/>
            <a:bevelB w="114300" prst="artDeco"/>
            <a:extrusionClr>
              <a:srgbClr val="00B050"/>
            </a:extrusionClr>
          </a:sp3d>
        </p:spPr>
        <p:txBody>
          <a:bodyPr wrap="square" rtlCol="0">
            <a:spAutoFit/>
          </a:bodyPr>
          <a:lstStyle/>
          <a:p>
            <a:r>
              <a:rPr lang="en-IN" dirty="0"/>
              <a:t>SYSTEM SIDE </a:t>
            </a:r>
          </a:p>
        </p:txBody>
      </p:sp>
      <p:sp>
        <p:nvSpPr>
          <p:cNvPr id="15" name="TextBox 14">
            <a:extLst>
              <a:ext uri="{FF2B5EF4-FFF2-40B4-BE49-F238E27FC236}">
                <a16:creationId xmlns:a16="http://schemas.microsoft.com/office/drawing/2014/main" id="{3A5FA6CA-7FC6-E609-6769-2A4A28E886ED}"/>
              </a:ext>
            </a:extLst>
          </p:cNvPr>
          <p:cNvSpPr txBox="1"/>
          <p:nvPr/>
        </p:nvSpPr>
        <p:spPr>
          <a:xfrm>
            <a:off x="2839291" y="2638500"/>
            <a:ext cx="664029"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254000" dist="88900" dir="7560000" sx="101000" sy="101000" rotWithShape="0">
              <a:prstClr val="black">
                <a:alpha val="73000"/>
              </a:prstClr>
            </a:outerShdw>
            <a:reflection blurRad="482600" stA="52000" endA="300" endPos="35000" dist="12700" dir="5400000" sy="-100000" algn="bl" rotWithShape="0"/>
            <a:softEdge rad="12700"/>
          </a:effectLst>
          <a:scene3d>
            <a:camera prst="orthographicFront"/>
            <a:lightRig rig="sunrise" dir="t"/>
          </a:scene3d>
          <a:sp3d extrusionH="152400" prstMaterial="dkEdge">
            <a:bevelT w="114300" prst="hardEdge"/>
            <a:bevelB w="114300" prst="artDeco"/>
            <a:extrusionClr>
              <a:srgbClr val="00B050"/>
            </a:extrusionClr>
          </a:sp3d>
        </p:spPr>
        <p:txBody>
          <a:bodyPr wrap="square" rtlCol="0">
            <a:spAutoFit/>
          </a:bodyPr>
          <a:lstStyle/>
          <a:p>
            <a:r>
              <a:rPr lang="en-IN" dirty="0"/>
              <a:t>LCD </a:t>
            </a:r>
          </a:p>
        </p:txBody>
      </p:sp>
      <p:sp>
        <p:nvSpPr>
          <p:cNvPr id="16" name="TextBox 15">
            <a:extLst>
              <a:ext uri="{FF2B5EF4-FFF2-40B4-BE49-F238E27FC236}">
                <a16:creationId xmlns:a16="http://schemas.microsoft.com/office/drawing/2014/main" id="{5FD90989-718C-1B1A-CE05-948B35038C28}"/>
              </a:ext>
            </a:extLst>
          </p:cNvPr>
          <p:cNvSpPr txBox="1"/>
          <p:nvPr/>
        </p:nvSpPr>
        <p:spPr>
          <a:xfrm>
            <a:off x="2576945" y="4798422"/>
            <a:ext cx="1080655"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254000" dist="88900" dir="7560000" sx="101000" sy="101000" rotWithShape="0">
              <a:prstClr val="black">
                <a:alpha val="73000"/>
              </a:prstClr>
            </a:outerShdw>
            <a:reflection blurRad="482600" stA="52000" endA="300" endPos="35000" dist="12700" dir="5400000" sy="-100000" algn="bl" rotWithShape="0"/>
            <a:softEdge rad="12700"/>
          </a:effectLst>
          <a:scene3d>
            <a:camera prst="orthographicFront"/>
            <a:lightRig rig="sunrise" dir="t"/>
          </a:scene3d>
          <a:sp3d extrusionH="152400" prstMaterial="dkEdge">
            <a:bevelT w="114300" prst="hardEdge"/>
            <a:bevelB w="114300" prst="artDeco"/>
            <a:extrusionClr>
              <a:srgbClr val="00B050"/>
            </a:extrusionClr>
          </a:sp3d>
        </p:spPr>
        <p:txBody>
          <a:bodyPr wrap="square" rtlCol="0">
            <a:spAutoFit/>
          </a:bodyPr>
          <a:lstStyle/>
          <a:p>
            <a:r>
              <a:rPr lang="en-IN" dirty="0"/>
              <a:t>KEY PAD </a:t>
            </a:r>
          </a:p>
        </p:txBody>
      </p:sp>
      <p:sp>
        <p:nvSpPr>
          <p:cNvPr id="17" name="TextBox 16">
            <a:extLst>
              <a:ext uri="{FF2B5EF4-FFF2-40B4-BE49-F238E27FC236}">
                <a16:creationId xmlns:a16="http://schemas.microsoft.com/office/drawing/2014/main" id="{FAAB46DD-E7A1-795E-E298-FD29BA2B9A72}"/>
              </a:ext>
            </a:extLst>
          </p:cNvPr>
          <p:cNvSpPr txBox="1"/>
          <p:nvPr/>
        </p:nvSpPr>
        <p:spPr>
          <a:xfrm>
            <a:off x="9677797" y="2098869"/>
            <a:ext cx="1398518"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254000" dist="88900" dir="7560000" sx="101000" sy="101000" rotWithShape="0">
              <a:prstClr val="black">
                <a:alpha val="73000"/>
              </a:prstClr>
            </a:outerShdw>
            <a:reflection blurRad="482600" stA="52000" endA="300" endPos="35000" dist="12700" dir="5400000" sy="-100000" algn="bl" rotWithShape="0"/>
            <a:softEdge rad="12700"/>
          </a:effectLst>
          <a:scene3d>
            <a:camera prst="orthographicFront"/>
            <a:lightRig rig="sunrise" dir="t"/>
          </a:scene3d>
          <a:sp3d extrusionH="152400" prstMaterial="dkEdge">
            <a:bevelT w="114300" prst="hardEdge"/>
            <a:bevelB w="114300" prst="artDeco"/>
            <a:extrusionClr>
              <a:srgbClr val="00B050"/>
            </a:extrusionClr>
          </a:sp3d>
        </p:spPr>
        <p:txBody>
          <a:bodyPr wrap="square" rtlCol="0">
            <a:spAutoFit/>
          </a:bodyPr>
          <a:lstStyle/>
          <a:p>
            <a:r>
              <a:rPr lang="en-IN" dirty="0"/>
              <a:t>ULTRASONIC SENSOR </a:t>
            </a:r>
          </a:p>
        </p:txBody>
      </p:sp>
      <p:sp>
        <p:nvSpPr>
          <p:cNvPr id="18" name="TextBox 17">
            <a:extLst>
              <a:ext uri="{FF2B5EF4-FFF2-40B4-BE49-F238E27FC236}">
                <a16:creationId xmlns:a16="http://schemas.microsoft.com/office/drawing/2014/main" id="{4BB22D11-953E-3F18-3DF1-D30E6B424FFD}"/>
              </a:ext>
            </a:extLst>
          </p:cNvPr>
          <p:cNvSpPr txBox="1"/>
          <p:nvPr/>
        </p:nvSpPr>
        <p:spPr>
          <a:xfrm>
            <a:off x="9725998" y="5007032"/>
            <a:ext cx="1172590"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254000" dist="88900" dir="7560000" sx="101000" sy="101000" rotWithShape="0">
              <a:prstClr val="black">
                <a:alpha val="73000"/>
              </a:prstClr>
            </a:outerShdw>
            <a:reflection blurRad="482600" stA="52000" endA="300" endPos="35000" dist="12700" dir="5400000" sy="-100000" algn="bl" rotWithShape="0"/>
            <a:softEdge rad="12700"/>
          </a:effectLst>
          <a:scene3d>
            <a:camera prst="orthographicFront"/>
            <a:lightRig rig="sunrise" dir="t"/>
          </a:scene3d>
          <a:sp3d extrusionH="152400" prstMaterial="dkEdge">
            <a:bevelT w="114300" prst="hardEdge"/>
            <a:bevelB w="114300" prst="artDeco"/>
            <a:extrusionClr>
              <a:srgbClr val="00B050"/>
            </a:extrusionClr>
          </a:sp3d>
        </p:spPr>
        <p:txBody>
          <a:bodyPr wrap="square" rtlCol="0">
            <a:spAutoFit/>
          </a:bodyPr>
          <a:lstStyle/>
          <a:p>
            <a:r>
              <a:rPr lang="en-IN" dirty="0"/>
              <a:t>WATER TANK </a:t>
            </a:r>
          </a:p>
        </p:txBody>
      </p:sp>
      <p:sp>
        <p:nvSpPr>
          <p:cNvPr id="19" name="TextBox 18">
            <a:extLst>
              <a:ext uri="{FF2B5EF4-FFF2-40B4-BE49-F238E27FC236}">
                <a16:creationId xmlns:a16="http://schemas.microsoft.com/office/drawing/2014/main" id="{07270F43-FD70-F731-18CD-8566E0093D6E}"/>
              </a:ext>
            </a:extLst>
          </p:cNvPr>
          <p:cNvSpPr txBox="1"/>
          <p:nvPr/>
        </p:nvSpPr>
        <p:spPr>
          <a:xfrm>
            <a:off x="9752222" y="3679842"/>
            <a:ext cx="1249667"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254000" dist="88900" dir="7560000" sx="101000" sy="101000" rotWithShape="0">
              <a:prstClr val="black">
                <a:alpha val="73000"/>
              </a:prstClr>
            </a:outerShdw>
            <a:reflection blurRad="482600" stA="52000" endA="300" endPos="35000" dist="12700" dir="5400000" sy="-100000" algn="bl" rotWithShape="0"/>
            <a:softEdge rad="12700"/>
          </a:effectLst>
          <a:scene3d>
            <a:camera prst="orthographicFront"/>
            <a:lightRig rig="sunrise" dir="t"/>
          </a:scene3d>
          <a:sp3d extrusionH="152400" prstMaterial="dkEdge">
            <a:bevelT w="114300" prst="hardEdge"/>
            <a:bevelB w="114300" prst="artDeco"/>
            <a:extrusionClr>
              <a:srgbClr val="00B050"/>
            </a:extrusionClr>
          </a:sp3d>
        </p:spPr>
        <p:txBody>
          <a:bodyPr wrap="square" rtlCol="0">
            <a:spAutoFit/>
          </a:bodyPr>
          <a:lstStyle/>
          <a:p>
            <a:r>
              <a:rPr lang="en-IN" dirty="0"/>
              <a:t>DC MOTOR</a:t>
            </a:r>
          </a:p>
        </p:txBody>
      </p:sp>
      <p:sp>
        <p:nvSpPr>
          <p:cNvPr id="20" name="Arrow: Right 19">
            <a:extLst>
              <a:ext uri="{FF2B5EF4-FFF2-40B4-BE49-F238E27FC236}">
                <a16:creationId xmlns:a16="http://schemas.microsoft.com/office/drawing/2014/main" id="{2CE5841E-933D-C92A-AAE5-AB0BC8BF9182}"/>
              </a:ext>
            </a:extLst>
          </p:cNvPr>
          <p:cNvSpPr/>
          <p:nvPr/>
        </p:nvSpPr>
        <p:spPr>
          <a:xfrm>
            <a:off x="4746171" y="3704908"/>
            <a:ext cx="908959"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0690C5C-51CD-BBDC-68CD-900B61C61EC7}"/>
              </a:ext>
            </a:extLst>
          </p:cNvPr>
          <p:cNvSpPr txBox="1"/>
          <p:nvPr/>
        </p:nvSpPr>
        <p:spPr>
          <a:xfrm>
            <a:off x="5554439" y="372004"/>
            <a:ext cx="2409699" cy="461665"/>
          </a:xfrm>
          <a:prstGeom prst="rect">
            <a:avLst/>
          </a:prstGeom>
          <a:pattFill prst="pct5">
            <a:fgClr>
              <a:schemeClr val="accent1"/>
            </a:fgClr>
            <a:bgClr>
              <a:schemeClr val="bg1"/>
            </a:bgClr>
          </a:pattFill>
        </p:spPr>
        <p:txBody>
          <a:bodyPr wrap="square" rtlCol="0">
            <a:spAutoFit/>
          </a:bodyPr>
          <a:lstStyle/>
          <a:p>
            <a:r>
              <a:rPr lang="en-IN" sz="2400" b="1" i="1" dirty="0">
                <a:effectLst>
                  <a:outerShdw blurRad="50800" dist="50800" dir="5400000" sx="111000" sy="111000" algn="ctr" rotWithShape="0">
                    <a:schemeClr val="accent5">
                      <a:lumMod val="75000"/>
                      <a:alpha val="43000"/>
                    </a:schemeClr>
                  </a:outerShdw>
                </a:effectLst>
              </a:rPr>
              <a:t>BLOCK</a:t>
            </a:r>
            <a:r>
              <a:rPr lang="en-IN" sz="2400" b="1" i="1" dirty="0"/>
              <a:t> </a:t>
            </a:r>
            <a:r>
              <a:rPr lang="en-IN" sz="2400" b="1" i="1" dirty="0">
                <a:effectLst>
                  <a:outerShdw blurRad="50800" dist="50800" dir="5400000" sx="112000" sy="112000" algn="ctr" rotWithShape="0">
                    <a:srgbClr val="000000">
                      <a:alpha val="43137"/>
                    </a:srgbClr>
                  </a:outerShdw>
                </a:effectLst>
              </a:rPr>
              <a:t>DIAGRAM</a:t>
            </a:r>
            <a:endParaRPr lang="en-IN" b="1" i="1" dirty="0">
              <a:effectLst>
                <a:outerShdw blurRad="50800" dist="50800" dir="5400000" sx="112000" sy="112000" algn="ctr" rotWithShape="0">
                  <a:srgbClr val="000000">
                    <a:alpha val="43137"/>
                  </a:srgbClr>
                </a:outerShdw>
              </a:effectLst>
            </a:endParaRPr>
          </a:p>
        </p:txBody>
      </p:sp>
      <p:sp>
        <p:nvSpPr>
          <p:cNvPr id="2" name="Oval 1">
            <a:extLst>
              <a:ext uri="{FF2B5EF4-FFF2-40B4-BE49-F238E27FC236}">
                <a16:creationId xmlns:a16="http://schemas.microsoft.com/office/drawing/2014/main" id="{52A38840-63C3-82EB-809A-22AF39D9DFA5}"/>
              </a:ext>
            </a:extLst>
          </p:cNvPr>
          <p:cNvSpPr/>
          <p:nvPr/>
        </p:nvSpPr>
        <p:spPr>
          <a:xfrm>
            <a:off x="5730561" y="2331735"/>
            <a:ext cx="1612622" cy="31156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5378811-8419-4481-2E30-D554F5D92711}"/>
              </a:ext>
            </a:extLst>
          </p:cNvPr>
          <p:cNvSpPr txBox="1"/>
          <p:nvPr/>
        </p:nvSpPr>
        <p:spPr>
          <a:xfrm>
            <a:off x="6251937" y="3679842"/>
            <a:ext cx="697503"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254000" dist="88900" dir="7560000" sx="101000" sy="101000" rotWithShape="0">
              <a:prstClr val="black">
                <a:alpha val="73000"/>
              </a:prstClr>
            </a:outerShdw>
            <a:reflection blurRad="482600" stA="52000" endA="300" endPos="35000" dist="12700" dir="5400000" sy="-100000" algn="bl" rotWithShape="0"/>
            <a:softEdge rad="12700"/>
          </a:effectLst>
          <a:scene3d>
            <a:camera prst="orthographicFront"/>
            <a:lightRig rig="sunrise" dir="t"/>
          </a:scene3d>
          <a:sp3d extrusionH="152400" prstMaterial="dkEdge">
            <a:bevelT w="114300" prst="hardEdge"/>
            <a:bevelB w="114300" prst="artDeco"/>
            <a:extrusionClr>
              <a:srgbClr val="00B050"/>
            </a:extrusionClr>
          </a:sp3d>
        </p:spPr>
        <p:txBody>
          <a:bodyPr wrap="square" rtlCol="0">
            <a:spAutoFit/>
          </a:bodyPr>
          <a:lstStyle/>
          <a:p>
            <a:r>
              <a:rPr lang="en-IN" dirty="0"/>
              <a:t>UART </a:t>
            </a:r>
          </a:p>
        </p:txBody>
      </p:sp>
      <p:sp>
        <p:nvSpPr>
          <p:cNvPr id="13" name="Arrow: Right 12">
            <a:extLst>
              <a:ext uri="{FF2B5EF4-FFF2-40B4-BE49-F238E27FC236}">
                <a16:creationId xmlns:a16="http://schemas.microsoft.com/office/drawing/2014/main" id="{AF2C61E9-BC41-0C6D-28C6-D40539D9317C}"/>
              </a:ext>
            </a:extLst>
          </p:cNvPr>
          <p:cNvSpPr/>
          <p:nvPr/>
        </p:nvSpPr>
        <p:spPr>
          <a:xfrm>
            <a:off x="7438641" y="3679842"/>
            <a:ext cx="910405"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Date Placeholder 21">
            <a:extLst>
              <a:ext uri="{FF2B5EF4-FFF2-40B4-BE49-F238E27FC236}">
                <a16:creationId xmlns:a16="http://schemas.microsoft.com/office/drawing/2014/main" id="{EE5BEE44-0266-3519-951B-B3A8976132CF}"/>
              </a:ext>
            </a:extLst>
          </p:cNvPr>
          <p:cNvSpPr>
            <a:spLocks noGrp="1"/>
          </p:cNvSpPr>
          <p:nvPr>
            <p:ph type="dt" sz="half" idx="10"/>
          </p:nvPr>
        </p:nvSpPr>
        <p:spPr/>
        <p:txBody>
          <a:bodyPr/>
          <a:lstStyle/>
          <a:p>
            <a:fld id="{2ABDA09C-2B41-4269-85B1-D5DB6CFE8F98}" type="datetime1">
              <a:rPr lang="en-IN" smtClean="0"/>
              <a:t>23-07-2023</a:t>
            </a:fld>
            <a:endParaRPr lang="en-IN"/>
          </a:p>
        </p:txBody>
      </p:sp>
      <p:sp>
        <p:nvSpPr>
          <p:cNvPr id="23" name="Slide Number Placeholder 22">
            <a:extLst>
              <a:ext uri="{FF2B5EF4-FFF2-40B4-BE49-F238E27FC236}">
                <a16:creationId xmlns:a16="http://schemas.microsoft.com/office/drawing/2014/main" id="{56B56651-DC9E-A9C9-04B1-1CECC90D8E96}"/>
              </a:ext>
            </a:extLst>
          </p:cNvPr>
          <p:cNvSpPr>
            <a:spLocks noGrp="1"/>
          </p:cNvSpPr>
          <p:nvPr>
            <p:ph type="sldNum" sz="quarter" idx="12"/>
          </p:nvPr>
        </p:nvSpPr>
        <p:spPr/>
        <p:txBody>
          <a:bodyPr/>
          <a:lstStyle/>
          <a:p>
            <a:fld id="{D076748A-D914-44D8-BC45-AC2D6669ABE5}" type="slidenum">
              <a:rPr lang="en-IN" smtClean="0"/>
              <a:t>5</a:t>
            </a:fld>
            <a:endParaRPr lang="en-IN"/>
          </a:p>
        </p:txBody>
      </p:sp>
    </p:spTree>
    <p:extLst>
      <p:ext uri="{BB962C8B-B14F-4D97-AF65-F5344CB8AC3E}">
        <p14:creationId xmlns:p14="http://schemas.microsoft.com/office/powerpoint/2010/main" val="555631287"/>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par>
                          <p:cTn id="61" fill="hold">
                            <p:stCondLst>
                              <p:cond delay="6000"/>
                            </p:stCondLst>
                            <p:childTnLst>
                              <p:par>
                                <p:cTn id="62" presetID="2" presetClass="entr" presetSubtype="8"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0-#ppt_w/2"/>
                                          </p:val>
                                        </p:tav>
                                        <p:tav tm="100000">
                                          <p:val>
                                            <p:strVal val="#ppt_x"/>
                                          </p:val>
                                        </p:tav>
                                      </p:tavLst>
                                    </p:anim>
                                    <p:anim calcmode="lin" valueType="num">
                                      <p:cBhvr additive="base">
                                        <p:cTn id="65" dur="500" fill="hold"/>
                                        <p:tgtEl>
                                          <p:spTgt spid="20"/>
                                        </p:tgtEl>
                                        <p:attrNameLst>
                                          <p:attrName>ppt_y</p:attrName>
                                        </p:attrNameLst>
                                      </p:cBhvr>
                                      <p:tavLst>
                                        <p:tav tm="0">
                                          <p:val>
                                            <p:strVal val="#ppt_y"/>
                                          </p:val>
                                        </p:tav>
                                        <p:tav tm="100000">
                                          <p:val>
                                            <p:strVal val="#ppt_y"/>
                                          </p:val>
                                        </p:tav>
                                      </p:tavLst>
                                    </p:anim>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par>
                          <p:cTn id="74" fill="hold">
                            <p:stCondLst>
                              <p:cond delay="7500"/>
                            </p:stCondLst>
                            <p:childTnLst>
                              <p:par>
                                <p:cTn id="75" presetID="2" presetClass="entr" presetSubtype="8" fill="hold" grpId="0" nodeType="after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500" fill="hold"/>
                                        <p:tgtEl>
                                          <p:spTgt spid="13"/>
                                        </p:tgtEl>
                                        <p:attrNameLst>
                                          <p:attrName>ppt_x</p:attrName>
                                        </p:attrNameLst>
                                      </p:cBhvr>
                                      <p:tavLst>
                                        <p:tav tm="0">
                                          <p:val>
                                            <p:strVal val="0-#ppt_w/2"/>
                                          </p:val>
                                        </p:tav>
                                        <p:tav tm="100000">
                                          <p:val>
                                            <p:strVal val="#ppt_x"/>
                                          </p:val>
                                        </p:tav>
                                      </p:tavLst>
                                    </p:anim>
                                    <p:anim calcmode="lin" valueType="num">
                                      <p:cBhvr additive="base">
                                        <p:cTn id="7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5" grpId="0" animBg="1"/>
      <p:bldP spid="6" grpId="0" animBg="1"/>
      <p:bldP spid="7" grpId="0" animBg="1"/>
      <p:bldP spid="9" grpId="0" animBg="1"/>
      <p:bldP spid="10" grpId="0" animBg="1"/>
      <p:bldP spid="12" grpId="0" animBg="1"/>
      <p:bldP spid="14" grpId="0" animBg="1"/>
      <p:bldP spid="15" grpId="0" animBg="1"/>
      <p:bldP spid="16" grpId="0" animBg="1"/>
      <p:bldP spid="17" grpId="0" animBg="1"/>
      <p:bldP spid="18" grpId="0" animBg="1"/>
      <p:bldP spid="19" grpId="0" animBg="1"/>
      <p:bldP spid="20" grpId="0" animBg="1"/>
      <p:bldP spid="2" grpId="0" animBg="1"/>
      <p:bldP spid="3"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table&#10;&#10;Description automatically generated">
            <a:extLst>
              <a:ext uri="{FF2B5EF4-FFF2-40B4-BE49-F238E27FC236}">
                <a16:creationId xmlns:a16="http://schemas.microsoft.com/office/drawing/2014/main" id="{F9EB1B85-C202-F5C6-391A-E8BCE6270710}"/>
              </a:ext>
            </a:extLst>
          </p:cNvPr>
          <p:cNvPicPr>
            <a:picLocks noChangeAspect="1"/>
          </p:cNvPicPr>
          <p:nvPr/>
        </p:nvPicPr>
        <p:blipFill>
          <a:blip r:embed="rId2"/>
          <a:stretch>
            <a:fillRect/>
          </a:stretch>
        </p:blipFill>
        <p:spPr>
          <a:xfrm>
            <a:off x="101600" y="76200"/>
            <a:ext cx="3556000" cy="838200"/>
          </a:xfrm>
          <a:prstGeom prst="rect">
            <a:avLst/>
          </a:prstGeom>
        </p:spPr>
      </p:pic>
      <p:sp>
        <p:nvSpPr>
          <p:cNvPr id="2" name="TextBox 1">
            <a:extLst>
              <a:ext uri="{FF2B5EF4-FFF2-40B4-BE49-F238E27FC236}">
                <a16:creationId xmlns:a16="http://schemas.microsoft.com/office/drawing/2014/main" id="{0C53C033-2963-CA8A-12F2-D72F871BE511}"/>
              </a:ext>
            </a:extLst>
          </p:cNvPr>
          <p:cNvSpPr txBox="1"/>
          <p:nvPr/>
        </p:nvSpPr>
        <p:spPr>
          <a:xfrm>
            <a:off x="4916131" y="825910"/>
            <a:ext cx="2104101" cy="523220"/>
          </a:xfrm>
          <a:prstGeom prst="rect">
            <a:avLst/>
          </a:prstGeom>
          <a:noFill/>
        </p:spPr>
        <p:txBody>
          <a:bodyPr wrap="square" rtlCol="0">
            <a:spAutoFit/>
          </a:bodyPr>
          <a:lstStyle/>
          <a:p>
            <a:r>
              <a:rPr lang="en-IN" sz="2800" dirty="0"/>
              <a:t>ALGORITHM</a:t>
            </a:r>
          </a:p>
        </p:txBody>
      </p:sp>
      <p:sp>
        <p:nvSpPr>
          <p:cNvPr id="3" name="TextBox 2">
            <a:extLst>
              <a:ext uri="{FF2B5EF4-FFF2-40B4-BE49-F238E27FC236}">
                <a16:creationId xmlns:a16="http://schemas.microsoft.com/office/drawing/2014/main" id="{A3F9D9FB-90F7-8ED0-201E-AED7FA2D2C5D}"/>
              </a:ext>
            </a:extLst>
          </p:cNvPr>
          <p:cNvSpPr txBox="1"/>
          <p:nvPr/>
        </p:nvSpPr>
        <p:spPr>
          <a:xfrm>
            <a:off x="481781" y="1661652"/>
            <a:ext cx="10844980" cy="4401205"/>
          </a:xfrm>
          <a:prstGeom prst="rect">
            <a:avLst/>
          </a:prstGeom>
          <a:noFill/>
        </p:spPr>
        <p:txBody>
          <a:bodyPr wrap="square" rtlCol="0">
            <a:spAutoFit/>
          </a:bodyPr>
          <a:lstStyle/>
          <a:p>
            <a:pPr marL="285750" indent="-285750">
              <a:buFont typeface="Arial" panose="020B0604020202020204" pitchFamily="34" charset="0"/>
              <a:buChar char="•"/>
            </a:pPr>
            <a:r>
              <a:rPr lang="en-IN" sz="2800" dirty="0"/>
              <a:t>START</a:t>
            </a:r>
          </a:p>
          <a:p>
            <a:pPr marL="285750" indent="-285750">
              <a:buFont typeface="Arial" panose="020B0604020202020204" pitchFamily="34" charset="0"/>
              <a:buChar char="•"/>
            </a:pPr>
            <a:r>
              <a:rPr lang="en-IN" sz="2800" dirty="0"/>
              <a:t>Initialize all the peripherals.</a:t>
            </a:r>
          </a:p>
          <a:p>
            <a:pPr marL="285750" indent="-285750">
              <a:buFont typeface="Arial" panose="020B0604020202020204" pitchFamily="34" charset="0"/>
              <a:buChar char="•"/>
            </a:pPr>
            <a:r>
              <a:rPr lang="en-IN" sz="2800" dirty="0"/>
              <a:t>Read timing value from the trigo and echo pins of ultrasonic sensor.</a:t>
            </a:r>
          </a:p>
          <a:p>
            <a:pPr marL="285750" indent="-285750">
              <a:buFont typeface="Arial" panose="020B0604020202020204" pitchFamily="34" charset="0"/>
              <a:buChar char="•"/>
            </a:pPr>
            <a:r>
              <a:rPr lang="en-IN" sz="2800" dirty="0"/>
              <a:t>Using timing values calculate the distance and print it on UART terminal.</a:t>
            </a:r>
          </a:p>
          <a:p>
            <a:pPr marL="285750" indent="-285750">
              <a:buFont typeface="Arial" panose="020B0604020202020204" pitchFamily="34" charset="0"/>
              <a:buChar char="•"/>
            </a:pPr>
            <a:r>
              <a:rPr lang="en-IN" sz="2800" dirty="0"/>
              <a:t>According to the threshold values and checking the switch condition user input to turn on or off the motor.</a:t>
            </a:r>
          </a:p>
          <a:p>
            <a:pPr marL="285750" indent="-285750">
              <a:buFont typeface="Arial" panose="020B0604020202020204" pitchFamily="34" charset="0"/>
              <a:buChar char="•"/>
            </a:pPr>
            <a:r>
              <a:rPr lang="en-IN" sz="2800" dirty="0"/>
              <a:t>If switch is off and motor is on: Display the warning that motor to turn off, if the input is again “on”, Display Instruction override, Turn off the motor automatically.</a:t>
            </a:r>
          </a:p>
        </p:txBody>
      </p:sp>
      <p:sp>
        <p:nvSpPr>
          <p:cNvPr id="5" name="Date Placeholder 4">
            <a:extLst>
              <a:ext uri="{FF2B5EF4-FFF2-40B4-BE49-F238E27FC236}">
                <a16:creationId xmlns:a16="http://schemas.microsoft.com/office/drawing/2014/main" id="{93282115-F98F-5DE0-B03D-720155E0FE6E}"/>
              </a:ext>
            </a:extLst>
          </p:cNvPr>
          <p:cNvSpPr>
            <a:spLocks noGrp="1"/>
          </p:cNvSpPr>
          <p:nvPr>
            <p:ph type="dt" sz="half" idx="10"/>
          </p:nvPr>
        </p:nvSpPr>
        <p:spPr/>
        <p:txBody>
          <a:bodyPr/>
          <a:lstStyle/>
          <a:p>
            <a:fld id="{A82DF98C-D984-4B66-A809-1737750A71D9}" type="datetime1">
              <a:rPr lang="en-IN" smtClean="0"/>
              <a:t>23-07-2023</a:t>
            </a:fld>
            <a:endParaRPr lang="en-IN"/>
          </a:p>
        </p:txBody>
      </p:sp>
      <p:sp>
        <p:nvSpPr>
          <p:cNvPr id="6" name="Slide Number Placeholder 5">
            <a:extLst>
              <a:ext uri="{FF2B5EF4-FFF2-40B4-BE49-F238E27FC236}">
                <a16:creationId xmlns:a16="http://schemas.microsoft.com/office/drawing/2014/main" id="{6F4B3AA6-FBE2-3D05-B96E-ABC4C2D242B3}"/>
              </a:ext>
            </a:extLst>
          </p:cNvPr>
          <p:cNvSpPr>
            <a:spLocks noGrp="1"/>
          </p:cNvSpPr>
          <p:nvPr>
            <p:ph type="sldNum" sz="quarter" idx="12"/>
          </p:nvPr>
        </p:nvSpPr>
        <p:spPr/>
        <p:txBody>
          <a:bodyPr/>
          <a:lstStyle/>
          <a:p>
            <a:fld id="{D076748A-D914-44D8-BC45-AC2D6669ABE5}" type="slidenum">
              <a:rPr lang="en-IN" smtClean="0"/>
              <a:t>6</a:t>
            </a:fld>
            <a:endParaRPr lang="en-IN"/>
          </a:p>
        </p:txBody>
      </p:sp>
    </p:spTree>
    <p:extLst>
      <p:ext uri="{BB962C8B-B14F-4D97-AF65-F5344CB8AC3E}">
        <p14:creationId xmlns:p14="http://schemas.microsoft.com/office/powerpoint/2010/main" val="1866696206"/>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le tech logo">
            <a:extLst>
              <a:ext uri="{FF2B5EF4-FFF2-40B4-BE49-F238E27FC236}">
                <a16:creationId xmlns:a16="http://schemas.microsoft.com/office/drawing/2014/main" id="{23BA23EA-D593-5EAE-F191-356BD84184D9}"/>
              </a:ext>
            </a:extLst>
          </p:cNvPr>
          <p:cNvPicPr/>
          <p:nvPr/>
        </p:nvPicPr>
        <p:blipFill>
          <a:blip r:embed="rId2"/>
          <a:srcRect/>
          <a:stretch>
            <a:fillRect/>
          </a:stretch>
        </p:blipFill>
        <p:spPr bwMode="auto">
          <a:xfrm>
            <a:off x="156168" y="82771"/>
            <a:ext cx="3278735" cy="58906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F7F2D81-D438-F089-88F4-5301727E4903}"/>
              </a:ext>
            </a:extLst>
          </p:cNvPr>
          <p:cNvSpPr>
            <a:spLocks noGrp="1"/>
          </p:cNvSpPr>
          <p:nvPr>
            <p:ph type="dt" sz="half" idx="10"/>
          </p:nvPr>
        </p:nvSpPr>
        <p:spPr/>
        <p:txBody>
          <a:bodyPr/>
          <a:lstStyle/>
          <a:p>
            <a:fld id="{83C90885-B16A-413B-AF5B-B2EAF76BEC9C}" type="datetime1">
              <a:rPr lang="en-IN" smtClean="0"/>
              <a:t>24-07-2023</a:t>
            </a:fld>
            <a:endParaRPr lang="en-IN"/>
          </a:p>
        </p:txBody>
      </p:sp>
      <p:sp>
        <p:nvSpPr>
          <p:cNvPr id="5" name="Slide Number Placeholder 4">
            <a:extLst>
              <a:ext uri="{FF2B5EF4-FFF2-40B4-BE49-F238E27FC236}">
                <a16:creationId xmlns:a16="http://schemas.microsoft.com/office/drawing/2014/main" id="{BFE9825A-51D7-27EF-0CFF-625EB2D1D849}"/>
              </a:ext>
            </a:extLst>
          </p:cNvPr>
          <p:cNvSpPr>
            <a:spLocks noGrp="1"/>
          </p:cNvSpPr>
          <p:nvPr>
            <p:ph type="sldNum" sz="quarter" idx="12"/>
          </p:nvPr>
        </p:nvSpPr>
        <p:spPr/>
        <p:txBody>
          <a:bodyPr/>
          <a:lstStyle/>
          <a:p>
            <a:fld id="{D076748A-D914-44D8-BC45-AC2D6669ABE5}" type="slidenum">
              <a:rPr lang="en-IN" smtClean="0"/>
              <a:t>7</a:t>
            </a:fld>
            <a:endParaRPr lang="en-IN"/>
          </a:p>
        </p:txBody>
      </p:sp>
      <p:sp>
        <p:nvSpPr>
          <p:cNvPr id="7" name="TextBox 6">
            <a:extLst>
              <a:ext uri="{FF2B5EF4-FFF2-40B4-BE49-F238E27FC236}">
                <a16:creationId xmlns:a16="http://schemas.microsoft.com/office/drawing/2014/main" id="{95BD27CE-0E33-6822-8FB8-FCB61DF71D0D}"/>
              </a:ext>
            </a:extLst>
          </p:cNvPr>
          <p:cNvSpPr txBox="1"/>
          <p:nvPr/>
        </p:nvSpPr>
        <p:spPr>
          <a:xfrm>
            <a:off x="838200" y="496110"/>
            <a:ext cx="10515600" cy="3385542"/>
          </a:xfrm>
          <a:prstGeom prst="rect">
            <a:avLst/>
          </a:prstGeom>
          <a:noFill/>
        </p:spPr>
        <p:txBody>
          <a:bodyPr wrap="square" rtlCol="0">
            <a:spAutoFit/>
          </a:bodyPr>
          <a:lstStyle/>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Check for the condition of switch with threshold value and continue to monitor the height of water and turn on and off the motor.</a:t>
            </a:r>
          </a:p>
          <a:p>
            <a:pPr marL="285750" indent="-285750">
              <a:buFont typeface="Arial" panose="020B0604020202020204" pitchFamily="34" charset="0"/>
              <a:buChar char="•"/>
            </a:pPr>
            <a:r>
              <a:rPr lang="en-IN" sz="2800" dirty="0"/>
              <a:t>Repeat this process continuously.</a:t>
            </a:r>
            <a:endParaRPr lang="en-IN" dirty="0"/>
          </a:p>
          <a:p>
            <a:endParaRPr lang="en-IN" dirty="0"/>
          </a:p>
        </p:txBody>
      </p:sp>
    </p:spTree>
    <p:extLst>
      <p:ext uri="{BB962C8B-B14F-4D97-AF65-F5344CB8AC3E}">
        <p14:creationId xmlns:p14="http://schemas.microsoft.com/office/powerpoint/2010/main" val="516697173"/>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table&#10;&#10;Description automatically generated">
            <a:extLst>
              <a:ext uri="{FF2B5EF4-FFF2-40B4-BE49-F238E27FC236}">
                <a16:creationId xmlns:a16="http://schemas.microsoft.com/office/drawing/2014/main" id="{F9EB1B85-C202-F5C6-391A-E8BCE6270710}"/>
              </a:ext>
            </a:extLst>
          </p:cNvPr>
          <p:cNvPicPr>
            <a:picLocks noChangeAspect="1"/>
          </p:cNvPicPr>
          <p:nvPr/>
        </p:nvPicPr>
        <p:blipFill>
          <a:blip r:embed="rId2"/>
          <a:stretch>
            <a:fillRect/>
          </a:stretch>
        </p:blipFill>
        <p:spPr>
          <a:xfrm>
            <a:off x="101600" y="76200"/>
            <a:ext cx="3556000" cy="838200"/>
          </a:xfrm>
          <a:prstGeom prst="rect">
            <a:avLst/>
          </a:prstGeom>
        </p:spPr>
      </p:pic>
      <p:sp>
        <p:nvSpPr>
          <p:cNvPr id="6" name="TextBox 5">
            <a:extLst>
              <a:ext uri="{FF2B5EF4-FFF2-40B4-BE49-F238E27FC236}">
                <a16:creationId xmlns:a16="http://schemas.microsoft.com/office/drawing/2014/main" id="{F12F5C7B-C8E3-57F9-100F-B5D92E10AAA5}"/>
              </a:ext>
            </a:extLst>
          </p:cNvPr>
          <p:cNvSpPr txBox="1"/>
          <p:nvPr/>
        </p:nvSpPr>
        <p:spPr>
          <a:xfrm>
            <a:off x="4642659" y="329625"/>
            <a:ext cx="2768138" cy="584775"/>
          </a:xfrm>
          <a:prstGeom prst="rect">
            <a:avLst/>
          </a:prstGeom>
          <a:noFill/>
        </p:spPr>
        <p:txBody>
          <a:bodyPr wrap="square" rtlCol="0" anchor="t" anchorCtr="1">
            <a:spAutoFit/>
            <a:scene3d>
              <a:camera prst="orthographicFront"/>
              <a:lightRig rig="chilly" dir="t"/>
            </a:scene3d>
            <a:sp3d z="25400"/>
          </a:bodyPr>
          <a:lstStyle/>
          <a:p>
            <a:r>
              <a:rPr lang="en-IN" sz="32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rPr>
              <a:t>FLOW CHART </a:t>
            </a:r>
            <a:endParaRPr lang="en-IN"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accent6">
                    <a:lumMod val="60000"/>
                    <a:lumOff val="40000"/>
                  </a:schemeClr>
                </a:glow>
                <a:outerShdw blurRad="76200" dist="88900" dir="5400000" algn="ctr" rotWithShape="0">
                  <a:schemeClr val="accent5">
                    <a:lumMod val="75000"/>
                  </a:schemeClr>
                </a:outerShdw>
              </a:effectLst>
            </a:endParaRPr>
          </a:p>
        </p:txBody>
      </p:sp>
      <p:pic>
        <p:nvPicPr>
          <p:cNvPr id="8" name="Picture 7">
            <a:extLst>
              <a:ext uri="{FF2B5EF4-FFF2-40B4-BE49-F238E27FC236}">
                <a16:creationId xmlns:a16="http://schemas.microsoft.com/office/drawing/2014/main" id="{4285B25D-8AB0-88FD-75E9-76835C8DC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29" y="914400"/>
            <a:ext cx="10424160" cy="5867399"/>
          </a:xfrm>
          <a:prstGeom prst="rect">
            <a:avLst/>
          </a:prstGeom>
        </p:spPr>
      </p:pic>
      <p:sp>
        <p:nvSpPr>
          <p:cNvPr id="2" name="Date Placeholder 1">
            <a:extLst>
              <a:ext uri="{FF2B5EF4-FFF2-40B4-BE49-F238E27FC236}">
                <a16:creationId xmlns:a16="http://schemas.microsoft.com/office/drawing/2014/main" id="{8DAC89D3-EFD5-7516-97B3-4E257D3DEC46}"/>
              </a:ext>
            </a:extLst>
          </p:cNvPr>
          <p:cNvSpPr>
            <a:spLocks noGrp="1"/>
          </p:cNvSpPr>
          <p:nvPr>
            <p:ph type="dt" sz="half" idx="10"/>
          </p:nvPr>
        </p:nvSpPr>
        <p:spPr/>
        <p:txBody>
          <a:bodyPr/>
          <a:lstStyle/>
          <a:p>
            <a:fld id="{6EC7D025-038E-43BF-ACCB-6B5F76D5BC9E}" type="datetime1">
              <a:rPr lang="en-IN" smtClean="0"/>
              <a:t>23-07-2023</a:t>
            </a:fld>
            <a:endParaRPr lang="en-IN"/>
          </a:p>
        </p:txBody>
      </p:sp>
      <p:sp>
        <p:nvSpPr>
          <p:cNvPr id="3" name="Slide Number Placeholder 2">
            <a:extLst>
              <a:ext uri="{FF2B5EF4-FFF2-40B4-BE49-F238E27FC236}">
                <a16:creationId xmlns:a16="http://schemas.microsoft.com/office/drawing/2014/main" id="{0FC4FA77-2108-7716-0479-E3D9F592F3A3}"/>
              </a:ext>
            </a:extLst>
          </p:cNvPr>
          <p:cNvSpPr>
            <a:spLocks noGrp="1"/>
          </p:cNvSpPr>
          <p:nvPr>
            <p:ph type="sldNum" sz="quarter" idx="12"/>
          </p:nvPr>
        </p:nvSpPr>
        <p:spPr/>
        <p:txBody>
          <a:bodyPr/>
          <a:lstStyle/>
          <a:p>
            <a:fld id="{D076748A-D914-44D8-BC45-AC2D6669ABE5}" type="slidenum">
              <a:rPr lang="en-IN" smtClean="0"/>
              <a:t>8</a:t>
            </a:fld>
            <a:endParaRPr lang="en-IN"/>
          </a:p>
        </p:txBody>
      </p:sp>
    </p:spTree>
    <p:extLst>
      <p:ext uri="{BB962C8B-B14F-4D97-AF65-F5344CB8AC3E}">
        <p14:creationId xmlns:p14="http://schemas.microsoft.com/office/powerpoint/2010/main" val="1786876949"/>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3E317-EA5F-36F9-0997-D81A37E1634A}"/>
              </a:ext>
            </a:extLst>
          </p:cNvPr>
          <p:cNvSpPr>
            <a:spLocks noGrp="1"/>
          </p:cNvSpPr>
          <p:nvPr>
            <p:ph type="title"/>
          </p:nvPr>
        </p:nvSpPr>
        <p:spPr>
          <a:xfrm>
            <a:off x="2362106" y="956185"/>
            <a:ext cx="8911687" cy="437609"/>
          </a:xfrm>
        </p:spPr>
        <p:txBody>
          <a:bodyPr>
            <a:normAutofit fontScale="90000"/>
          </a:bodyPr>
          <a:lstStyle/>
          <a:p>
            <a:r>
              <a:rPr lang="en-IN" sz="2800" b="1" dirty="0"/>
              <a:t>Specifications  of Peripherals used : LCD</a:t>
            </a:r>
          </a:p>
        </p:txBody>
      </p:sp>
      <p:sp>
        <p:nvSpPr>
          <p:cNvPr id="3" name="Content Placeholder 2">
            <a:extLst>
              <a:ext uri="{FF2B5EF4-FFF2-40B4-BE49-F238E27FC236}">
                <a16:creationId xmlns:a16="http://schemas.microsoft.com/office/drawing/2014/main" id="{B22F6300-1AD7-67E1-B887-3C8CFB6908BD}"/>
              </a:ext>
            </a:extLst>
          </p:cNvPr>
          <p:cNvSpPr>
            <a:spLocks noGrp="1"/>
          </p:cNvSpPr>
          <p:nvPr>
            <p:ph idx="1"/>
          </p:nvPr>
        </p:nvSpPr>
        <p:spPr>
          <a:xfrm>
            <a:off x="178879" y="1281917"/>
            <a:ext cx="9022206" cy="5226948"/>
          </a:xfrm>
        </p:spPr>
        <p:txBody>
          <a:bodyPr>
            <a:normAutofit lnSpcReduction="10000"/>
          </a:bodyPr>
          <a:lstStyle/>
          <a:p>
            <a:pPr marL="0" indent="0">
              <a:buNone/>
            </a:pPr>
            <a:endParaRPr lang="en-IN" dirty="0"/>
          </a:p>
          <a:p>
            <a:pPr>
              <a:buFont typeface="Wingdings" panose="05000000000000000000" pitchFamily="2" charset="2"/>
              <a:buChar char="Ø"/>
            </a:pPr>
            <a:r>
              <a:rPr lang="en-US" dirty="0"/>
              <a:t>16*2 -</a:t>
            </a:r>
            <a:r>
              <a:rPr lang="en-US" b="0" i="0" dirty="0">
                <a:solidFill>
                  <a:srgbClr val="374151"/>
                </a:solidFill>
                <a:effectLst/>
                <a:latin typeface="+mj-lt"/>
              </a:rPr>
              <a:t>The LPC2148 microcontroller supports alphanumeric LCD modules with a standard character display. It does not support graphical LCDs</a:t>
            </a:r>
            <a:endParaRPr lang="en-US" dirty="0">
              <a:latin typeface="+mj-lt"/>
            </a:endParaRPr>
          </a:p>
          <a:p>
            <a:pPr>
              <a:buFont typeface="Wingdings" panose="05000000000000000000" pitchFamily="2" charset="2"/>
              <a:buChar char="Ø"/>
            </a:pPr>
            <a:r>
              <a:rPr lang="en-US" b="0" i="0" dirty="0">
                <a:solidFill>
                  <a:srgbClr val="374151"/>
                </a:solidFill>
                <a:effectLst/>
                <a:latin typeface="+mj-lt"/>
              </a:rPr>
              <a:t>The LCD module requires a separate power supply, typically 5V. The LPC2148 microcontroller provides the necessary signals for powering and controlling the LCD</a:t>
            </a:r>
            <a:r>
              <a:rPr lang="en-US" b="0" i="0" dirty="0">
                <a:solidFill>
                  <a:srgbClr val="374151"/>
                </a:solidFill>
                <a:effectLst/>
                <a:latin typeface="Söhne"/>
              </a:rPr>
              <a:t>.</a:t>
            </a:r>
            <a:endParaRPr lang="en-US" dirty="0"/>
          </a:p>
          <a:p>
            <a:pPr>
              <a:buFont typeface="Wingdings" panose="05000000000000000000" pitchFamily="2" charset="2"/>
              <a:buChar char="Ø"/>
            </a:pPr>
            <a:r>
              <a:rPr lang="en-US" b="0" i="0" dirty="0">
                <a:solidFill>
                  <a:srgbClr val="374151"/>
                </a:solidFill>
                <a:effectLst/>
                <a:latin typeface="+mj-lt"/>
              </a:rPr>
              <a:t>The LPC2148 sends commands to the LCD module to control various aspects such as cursor movement, display clear, character write, etc. Each command is typically a specific combination of control pin states.</a:t>
            </a:r>
          </a:p>
          <a:p>
            <a:pPr>
              <a:buFont typeface="Wingdings" panose="05000000000000000000" pitchFamily="2" charset="2"/>
              <a:buChar char="Ø"/>
            </a:pPr>
            <a:r>
              <a:rPr lang="en-US" dirty="0">
                <a:solidFill>
                  <a:srgbClr val="374151"/>
                </a:solidFill>
                <a:latin typeface="+mj-lt"/>
              </a:rPr>
              <a:t>As Lcd works in both 4 and 8Bit mode. Here we used LCD in 4bit mode.</a:t>
            </a:r>
            <a:endParaRPr lang="en-US" b="0" i="0" dirty="0">
              <a:solidFill>
                <a:srgbClr val="374151"/>
              </a:solidFill>
              <a:effectLst/>
              <a:latin typeface="+mj-lt"/>
            </a:endParaRPr>
          </a:p>
          <a:p>
            <a:pPr>
              <a:buFont typeface="Wingdings" panose="05000000000000000000" pitchFamily="2" charset="2"/>
              <a:buChar char="Ø"/>
            </a:pPr>
            <a:endParaRPr lang="en-US" dirty="0">
              <a:latin typeface="+mj-lt"/>
            </a:endParaRPr>
          </a:p>
          <a:p>
            <a:endParaRPr lang="en-IN" dirty="0"/>
          </a:p>
        </p:txBody>
      </p:sp>
      <p:pic>
        <p:nvPicPr>
          <p:cNvPr id="4" name="Picture 3" descr="kle tech logo">
            <a:extLst>
              <a:ext uri="{FF2B5EF4-FFF2-40B4-BE49-F238E27FC236}">
                <a16:creationId xmlns:a16="http://schemas.microsoft.com/office/drawing/2014/main" id="{FE4504B2-EC1B-97F2-A6F7-91B476A120BF}"/>
              </a:ext>
            </a:extLst>
          </p:cNvPr>
          <p:cNvPicPr/>
          <p:nvPr/>
        </p:nvPicPr>
        <p:blipFill>
          <a:blip r:embed="rId2"/>
          <a:srcRect/>
          <a:stretch>
            <a:fillRect/>
          </a:stretch>
        </p:blipFill>
        <p:spPr bwMode="auto">
          <a:xfrm>
            <a:off x="178879" y="63438"/>
            <a:ext cx="3327969" cy="892747"/>
          </a:xfrm>
          <a:prstGeom prst="rect">
            <a:avLst/>
          </a:prstGeom>
          <a:noFill/>
          <a:ln w="9525">
            <a:noFill/>
            <a:miter lim="800000"/>
            <a:headEnd/>
            <a:tailEnd/>
          </a:ln>
        </p:spPr>
      </p:pic>
      <p:pic>
        <p:nvPicPr>
          <p:cNvPr id="8" name="Picture 7">
            <a:extLst>
              <a:ext uri="{FF2B5EF4-FFF2-40B4-BE49-F238E27FC236}">
                <a16:creationId xmlns:a16="http://schemas.microsoft.com/office/drawing/2014/main" id="{DD718AD6-4A4C-6D45-14A0-7012FBB522B5}"/>
              </a:ext>
            </a:extLst>
          </p:cNvPr>
          <p:cNvPicPr>
            <a:picLocks noChangeAspect="1"/>
          </p:cNvPicPr>
          <p:nvPr/>
        </p:nvPicPr>
        <p:blipFill>
          <a:blip r:embed="rId3"/>
          <a:stretch>
            <a:fillRect/>
          </a:stretch>
        </p:blipFill>
        <p:spPr>
          <a:xfrm rot="5400000">
            <a:off x="8046013" y="2111257"/>
            <a:ext cx="4905569" cy="2595425"/>
          </a:xfrm>
          <a:prstGeom prst="rect">
            <a:avLst/>
          </a:prstGeom>
        </p:spPr>
      </p:pic>
      <p:sp>
        <p:nvSpPr>
          <p:cNvPr id="5" name="Date Placeholder 4">
            <a:extLst>
              <a:ext uri="{FF2B5EF4-FFF2-40B4-BE49-F238E27FC236}">
                <a16:creationId xmlns:a16="http://schemas.microsoft.com/office/drawing/2014/main" id="{542901AC-8279-E640-898D-AD14C277F728}"/>
              </a:ext>
            </a:extLst>
          </p:cNvPr>
          <p:cNvSpPr>
            <a:spLocks noGrp="1"/>
          </p:cNvSpPr>
          <p:nvPr>
            <p:ph type="dt" sz="half" idx="10"/>
          </p:nvPr>
        </p:nvSpPr>
        <p:spPr/>
        <p:txBody>
          <a:bodyPr/>
          <a:lstStyle/>
          <a:p>
            <a:fld id="{5BBC9E2A-951F-4B85-8312-CE6F9BEC7E10}" type="datetime1">
              <a:rPr lang="en-IN" smtClean="0"/>
              <a:t>23-07-2023</a:t>
            </a:fld>
            <a:endParaRPr lang="en-IN"/>
          </a:p>
        </p:txBody>
      </p:sp>
      <p:sp>
        <p:nvSpPr>
          <p:cNvPr id="6" name="Slide Number Placeholder 5">
            <a:extLst>
              <a:ext uri="{FF2B5EF4-FFF2-40B4-BE49-F238E27FC236}">
                <a16:creationId xmlns:a16="http://schemas.microsoft.com/office/drawing/2014/main" id="{6B92E318-40B1-A297-6860-028749B2143E}"/>
              </a:ext>
            </a:extLst>
          </p:cNvPr>
          <p:cNvSpPr>
            <a:spLocks noGrp="1"/>
          </p:cNvSpPr>
          <p:nvPr>
            <p:ph type="sldNum" sz="quarter" idx="12"/>
          </p:nvPr>
        </p:nvSpPr>
        <p:spPr/>
        <p:txBody>
          <a:bodyPr/>
          <a:lstStyle/>
          <a:p>
            <a:fld id="{D076748A-D914-44D8-BC45-AC2D6669ABE5}" type="slidenum">
              <a:rPr lang="en-IN" smtClean="0"/>
              <a:t>9</a:t>
            </a:fld>
            <a:endParaRPr lang="en-IN"/>
          </a:p>
        </p:txBody>
      </p:sp>
    </p:spTree>
    <p:extLst>
      <p:ext uri="{BB962C8B-B14F-4D97-AF65-F5344CB8AC3E}">
        <p14:creationId xmlns:p14="http://schemas.microsoft.com/office/powerpoint/2010/main" val="175402683"/>
      </p:ext>
    </p:extLst>
  </p:cSld>
  <p:clrMapOvr>
    <a:masterClrMapping/>
  </p:clrMapOvr>
  <mc:AlternateContent xmlns:mc="http://schemas.openxmlformats.org/markup-compatibility/2006">
    <mc:Choice xmlns:p159="http://schemas.microsoft.com/office/powerpoint/2015/09/main" Requires="p159">
      <p:transition spd="med" advClick="0">
        <p159:morph option="byObject"/>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TotalTime>
  <Words>907</Words>
  <Application>Microsoft Office PowerPoint</Application>
  <PresentationFormat>Widescreen</PresentationFormat>
  <Paragraphs>151</Paragraphs>
  <Slides>28</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Copperplate Gothic Bold</vt:lpstr>
      <vt:lpstr>Söhne</vt:lpstr>
      <vt:lpstr>Wingdings</vt:lpstr>
      <vt:lpstr>Office Theme</vt:lpstr>
      <vt:lpstr>PowerPoint Presentation</vt:lpstr>
      <vt:lpstr>Problem Statement </vt:lpstr>
      <vt:lpstr>INTRODUCTION</vt:lpstr>
      <vt:lpstr>PROBLEM ANALYSIS </vt:lpstr>
      <vt:lpstr>PowerPoint Presentation</vt:lpstr>
      <vt:lpstr>PowerPoint Presentation</vt:lpstr>
      <vt:lpstr>PowerPoint Presentation</vt:lpstr>
      <vt:lpstr>PowerPoint Presentation</vt:lpstr>
      <vt:lpstr>Specifications  of Peripherals used : LCD</vt:lpstr>
      <vt:lpstr>PowerPoint Presentation</vt:lpstr>
      <vt:lpstr>Specification of peripherals used : UART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Shivanand Biradar</dc:creator>
  <cp:lastModifiedBy>Shivanand Biradar</cp:lastModifiedBy>
  <cp:revision>7</cp:revision>
  <dcterms:created xsi:type="dcterms:W3CDTF">2023-07-18T11:53:22Z</dcterms:created>
  <dcterms:modified xsi:type="dcterms:W3CDTF">2023-07-24T03:48:18Z</dcterms:modified>
</cp:coreProperties>
</file>